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5" r:id="rId2"/>
  </p:sldMasterIdLst>
  <p:notesMasterIdLst>
    <p:notesMasterId r:id="rId19"/>
  </p:notesMasterIdLst>
  <p:sldIdLst>
    <p:sldId id="256" r:id="rId3"/>
    <p:sldId id="445" r:id="rId4"/>
    <p:sldId id="470" r:id="rId5"/>
    <p:sldId id="471" r:id="rId6"/>
    <p:sldId id="472" r:id="rId7"/>
    <p:sldId id="473" r:id="rId8"/>
    <p:sldId id="462" r:id="rId9"/>
    <p:sldId id="463" r:id="rId10"/>
    <p:sldId id="464" r:id="rId11"/>
    <p:sldId id="466" r:id="rId12"/>
    <p:sldId id="475" r:id="rId13"/>
    <p:sldId id="474" r:id="rId14"/>
    <p:sldId id="465" r:id="rId15"/>
    <p:sldId id="468" r:id="rId16"/>
    <p:sldId id="467" r:id="rId17"/>
    <p:sldId id="484" r:id="rId18"/>
  </p:sldIdLst>
  <p:sldSz cx="9144000" cy="6858000" type="screen4x3"/>
  <p:notesSz cx="6858000" cy="9144000"/>
  <p:embeddedFontLst>
    <p:embeddedFont>
      <p:font typeface="Wingdings 2" panose="05020102010507070707" pitchFamily="18" charset="2"/>
      <p:regular r:id="rId20"/>
    </p:embeddedFont>
    <p:embeddedFont>
      <p:font typeface="Franklin Gothic Medium" panose="020B0603020102020204" pitchFamily="34" charset="0"/>
      <p:regular r:id="rId21"/>
      <p:italic r:id="rId22"/>
    </p:embeddedFont>
    <p:embeddedFont>
      <p:font typeface="Calibri" panose="020F0502020204030204" pitchFamily="3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
      <p:font typeface="微软雅黑" panose="020B0503020204020204" pitchFamily="34" charset="-122"/>
      <p:regular r:id="rId31"/>
      <p:bold r:id="rId32"/>
    </p:embeddedFont>
    <p:embeddedFont>
      <p:font typeface="黑体" panose="02010609060101010101" pitchFamily="49" charset="-122"/>
      <p:regular r:id="rId33"/>
    </p:embeddedFont>
    <p:embeddedFont>
      <p:font typeface="华文新魏" panose="02010800040101010101" pitchFamily="2" charset="-122"/>
      <p:regular r:id="rId34"/>
    </p:embeddedFont>
  </p:embeddedFont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00"/>
    <a:srgbClr val="0000FF"/>
    <a:srgbClr val="FF6600"/>
    <a:srgbClr val="339933"/>
    <a:srgbClr val="80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385" autoAdjust="0"/>
  </p:normalViewPr>
  <p:slideViewPr>
    <p:cSldViewPr>
      <p:cViewPr varScale="1">
        <p:scale>
          <a:sx n="66" d="100"/>
          <a:sy n="66" d="100"/>
        </p:scale>
        <p:origin x="1651" y="37"/>
      </p:cViewPr>
      <p:guideLst>
        <p:guide orient="horz" pos="2160"/>
        <p:guide pos="288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幻灯片图像占位符 4097"/>
          <p:cNvSpPr>
            <a:spLocks noChangeArrowheads="1"/>
          </p:cNvSpPr>
          <p:nvPr>
            <p:ph type="sldImg" idx="4294967295"/>
          </p:nvPr>
        </p:nvSpPr>
        <p:spPr bwMode="auto">
          <a:xfrm>
            <a:off x="1047750" y="754063"/>
            <a:ext cx="45720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39" name="文本占位符 4098"/>
          <p:cNvSpPr>
            <a:spLocks noGrp="1" noChangeArrowheads="1"/>
          </p:cNvSpPr>
          <p:nvPr>
            <p:ph type="body" sz="quarter" idx="4294967295"/>
          </p:nvPr>
        </p:nvSpPr>
        <p:spPr bwMode="auto">
          <a:xfrm>
            <a:off x="536575" y="4386263"/>
            <a:ext cx="578167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
第二级
第三级
第四级
第五级</a:t>
            </a:r>
          </a:p>
        </p:txBody>
      </p:sp>
      <p:sp>
        <p:nvSpPr>
          <p:cNvPr id="4100" name="页眉占位符 4099"/>
          <p:cNvSpPr>
            <a:spLocks noGrp="1"/>
          </p:cNvSpPr>
          <p:nvPr>
            <p:ph type="hdr" sz="quarter"/>
          </p:nvPr>
        </p:nvSpPr>
        <p:spPr>
          <a:xfrm>
            <a:off x="0" y="0"/>
            <a:ext cx="2971800" cy="455613"/>
          </a:xfrm>
          <a:prstGeom prst="rect">
            <a:avLst/>
          </a:prstGeom>
          <a:noFill/>
          <a:ln w="9525">
            <a:noFill/>
            <a:miter/>
          </a:ln>
        </p:spPr>
        <p:txBody>
          <a:bodyPr/>
          <a:lstStyle>
            <a:lvl1pPr>
              <a:defRPr sz="1200" noProof="1"/>
            </a:lvl1pPr>
          </a:lstStyle>
          <a:p>
            <a:pPr>
              <a:defRPr/>
            </a:pPr>
            <a:endParaRPr lang="zh-CN" altLang="en-US"/>
          </a:p>
        </p:txBody>
      </p:sp>
      <p:sp>
        <p:nvSpPr>
          <p:cNvPr id="4101" name="日期占位符 4100"/>
          <p:cNvSpPr>
            <a:spLocks noGrp="1"/>
          </p:cNvSpPr>
          <p:nvPr>
            <p:ph type="dt" idx="1"/>
          </p:nvPr>
        </p:nvSpPr>
        <p:spPr>
          <a:xfrm>
            <a:off x="3884613" y="0"/>
            <a:ext cx="2973387" cy="455613"/>
          </a:xfrm>
          <a:prstGeom prst="rect">
            <a:avLst/>
          </a:prstGeom>
          <a:noFill/>
          <a:ln w="9525">
            <a:noFill/>
            <a:miter/>
          </a:ln>
        </p:spPr>
        <p:txBody>
          <a:bodyPr/>
          <a:lstStyle>
            <a:lvl1pPr algn="r">
              <a:defRPr sz="1200" noProof="1"/>
            </a:lvl1pPr>
          </a:lstStyle>
          <a:p>
            <a:pPr>
              <a:defRPr/>
            </a:pPr>
            <a:endParaRPr lang="zh-CN" altLang="en-US"/>
          </a:p>
        </p:txBody>
      </p:sp>
      <p:sp>
        <p:nvSpPr>
          <p:cNvPr id="4102" name="页脚占位符 4101"/>
          <p:cNvSpPr>
            <a:spLocks noGrp="1"/>
          </p:cNvSpPr>
          <p:nvPr>
            <p:ph type="ftr" sz="quarter" idx="4"/>
          </p:nvPr>
        </p:nvSpPr>
        <p:spPr>
          <a:xfrm>
            <a:off x="0" y="8685213"/>
            <a:ext cx="2971800" cy="458787"/>
          </a:xfrm>
          <a:prstGeom prst="rect">
            <a:avLst/>
          </a:prstGeom>
          <a:noFill/>
          <a:ln w="9525">
            <a:noFill/>
            <a:miter/>
          </a:ln>
        </p:spPr>
        <p:txBody>
          <a:bodyPr/>
          <a:lstStyle>
            <a:lvl1pPr>
              <a:defRPr sz="1200" noProof="1"/>
            </a:lvl1pPr>
          </a:lstStyle>
          <a:p>
            <a:pPr>
              <a:defRPr/>
            </a:pPr>
            <a:endParaRPr lang="zh-CN" altLang="en-US"/>
          </a:p>
        </p:txBody>
      </p:sp>
      <p:sp>
        <p:nvSpPr>
          <p:cNvPr id="4103" name="灯片编号占位符 4102"/>
          <p:cNvSpPr>
            <a:spLocks noGrp="1"/>
          </p:cNvSpPr>
          <p:nvPr>
            <p:ph type="sldNum" sz="quarter" idx="5"/>
          </p:nvPr>
        </p:nvSpPr>
        <p:spPr>
          <a:xfrm>
            <a:off x="3884613" y="8685213"/>
            <a:ext cx="2973387" cy="458787"/>
          </a:xfrm>
          <a:prstGeom prst="rect">
            <a:avLst/>
          </a:prstGeom>
          <a:noFill/>
          <a:ln w="9525">
            <a:noFill/>
            <a:miter/>
          </a:ln>
        </p:spPr>
        <p:txBody>
          <a:bodyPr vert="horz" wrap="square" lIns="91440" tIns="45720" rIns="91440" bIns="45720" numCol="1" anchor="t" anchorCtr="0" compatLnSpc="1"/>
          <a:lstStyle>
            <a:lvl1pPr algn="r">
              <a:defRPr sz="1200" noProof="1" dirty="0">
                <a:cs typeface="+mn-ea"/>
              </a:defRPr>
            </a:lvl1pPr>
          </a:lstStyle>
          <a:p>
            <a:fld id="{EDE93852-4783-4C58-864B-39DAFC3C9482}"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1pPr>
    <a:lvl2pPr marL="742950" lvl="1" indent="-285750"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2pPr>
    <a:lvl3pPr marL="1143000" lvl="2" indent="-228600"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3pPr>
    <a:lvl4pPr marL="1600200" lvl="3" indent="-228600"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4pPr>
    <a:lvl5pPr marL="2057400" lvl="4" indent="-228600"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幻灯片图像占位符 7169"/>
          <p:cNvSpPr>
            <a:spLocks noGrp="1" noChangeArrowheads="1" noTextEdit="1"/>
          </p:cNvSpPr>
          <p:nvPr>
            <p:ph type="sldImg" idx="4294967295"/>
          </p:nvPr>
        </p:nvSpPr>
        <p:spPr>
          <a:xfrm>
            <a:off x="1133475" y="677863"/>
            <a:ext cx="4572000" cy="3430587"/>
          </a:xfrm>
        </p:spPr>
      </p:sp>
      <p:sp>
        <p:nvSpPr>
          <p:cNvPr id="17411" name="文本占位符 7170"/>
          <p:cNvSpPr>
            <a:spLocks noGrp="1" noChangeArrowheads="1"/>
          </p:cNvSpPr>
          <p:nvPr>
            <p:ph type="body" idx="4294967295"/>
          </p:nvPr>
        </p:nvSpPr>
        <p:spPr>
          <a:xfrm>
            <a:off x="679450" y="4335463"/>
            <a:ext cx="5484813" cy="4116387"/>
          </a:xfrm>
        </p:spPr>
        <p:txBody>
          <a:bodyPr/>
          <a:lstStyle/>
          <a:p>
            <a:pPr eaLnBrk="1" hangingPunct="1"/>
            <a:r>
              <a:rPr lang="zh-CN" altLang="en-US"/>
              <a:t>早期计算机围绕一个主题，如何使用自动计算。一个真空管很大，玻璃管里面抽了真空，且只能表示0或者1,1个数。</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a:xfrm>
            <a:off x="1138238" y="754063"/>
            <a:ext cx="4391025" cy="3292475"/>
          </a:xfrm>
        </p:spPr>
      </p:sp>
      <p:sp>
        <p:nvSpPr>
          <p:cNvPr id="35842" name="备注占位符 2"/>
          <p:cNvSpPr>
            <a:spLocks noGrp="1" noChangeArrowheads="1"/>
          </p:cNvSpPr>
          <p:nvPr>
            <p:ph type="body" idx="4294967295"/>
          </p:nvPr>
        </p:nvSpPr>
        <p:spPr/>
        <p:txBody>
          <a:bodyPr/>
          <a:lstStyle/>
          <a:p>
            <a:pPr eaLnBrk="1" hangingPunct="1"/>
            <a:r>
              <a:rPr lang="zh-CN" altLang="en-US"/>
              <a:t>视频，这是世界上首台量子计算机</a:t>
            </a:r>
          </a:p>
        </p:txBody>
      </p:sp>
      <p:sp>
        <p:nvSpPr>
          <p:cNvPr id="35843" name="灯片编号占位符 3"/>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C86BA6-3081-459F-B1C4-0F53126FB6BB}"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idx="4294967295"/>
          </p:nvPr>
        </p:nvSpPr>
        <p:spPr>
          <a:xfrm>
            <a:off x="1138238" y="754063"/>
            <a:ext cx="4391025" cy="3292475"/>
          </a:xfrm>
        </p:spPr>
      </p:sp>
      <p:sp>
        <p:nvSpPr>
          <p:cNvPr id="37890" name="备注占位符 2"/>
          <p:cNvSpPr>
            <a:spLocks noGrp="1" noChangeArrowheads="1"/>
          </p:cNvSpPr>
          <p:nvPr>
            <p:ph type="body" idx="4294967295"/>
          </p:nvPr>
        </p:nvSpPr>
        <p:spPr/>
        <p:txBody>
          <a:bodyPr/>
          <a:lstStyle/>
          <a:p>
            <a:pPr eaLnBrk="1" hangingPunct="1"/>
            <a:endParaRPr lang="zh-CN" altLang="en-US"/>
          </a:p>
        </p:txBody>
      </p:sp>
      <p:sp>
        <p:nvSpPr>
          <p:cNvPr id="37891" name="灯片编号占位符 3"/>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475D086-7353-4B9A-ADF3-096468CE83D1}"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6385"/>
          <p:cNvSpPr>
            <a:spLocks noChangeArrowheads="1" noTextEdit="1"/>
          </p:cNvSpPr>
          <p:nvPr>
            <p:ph type="sldImg" idx="4294967295"/>
          </p:nvPr>
        </p:nvSpPr>
        <p:spPr>
          <a:xfrm>
            <a:off x="1138238" y="754063"/>
            <a:ext cx="4391025" cy="3292475"/>
          </a:xfrm>
        </p:spPr>
      </p:sp>
      <p:sp>
        <p:nvSpPr>
          <p:cNvPr id="39939" name="文本占位符 16386"/>
          <p:cNvSpPr>
            <a:spLocks noGrp="1" noChangeArrowheads="1"/>
          </p:cNvSpPr>
          <p:nvPr>
            <p:ph type="body" idx="4294967295"/>
          </p:nvPr>
        </p:nvSpPr>
        <p:spPr/>
        <p:txBody>
          <a:bodyPr/>
          <a:lstStyle/>
          <a:p>
            <a:pPr eaLnBrk="1" hangingPunct="1"/>
            <a:r>
              <a:rPr lang="zh-CN" altLang="en-US"/>
              <a:t>专用计算机，就是专门用来进行某种运算的，如</a:t>
            </a:r>
            <a:r>
              <a:rPr lang="en-US" altLang="zh-CN"/>
              <a:t>eniac</a:t>
            </a:r>
            <a:r>
              <a:rPr lang="zh-CN" altLang="en-US"/>
              <a:t>就是为了进行导弹轨迹测算，还有进行地震预报，</a:t>
            </a:r>
            <a:r>
              <a:rPr lang="en-US" altLang="zh-CN"/>
              <a:t>dna</a:t>
            </a:r>
            <a:r>
              <a:rPr lang="zh-CN" altLang="en-US"/>
              <a:t>测序的计算机。</a:t>
            </a:r>
          </a:p>
          <a:p>
            <a:pPr eaLnBrk="1" hangingPunct="1"/>
            <a:r>
              <a:rPr lang="zh-CN" altLang="en-US"/>
              <a:t>通用计算机，适应能力强，</a:t>
            </a:r>
            <a:r>
              <a:rPr lang="zh-CN" altLang="en-US">
                <a:sym typeface="Arial" panose="020B0604020202020204" pitchFamily="34" charset="0"/>
              </a:rPr>
              <a:t>应用面很广，但其运行效率、速度和经济性会受到不同程度的影响。</a:t>
            </a:r>
          </a:p>
          <a:p>
            <a:pPr eaLnBrk="1" hangingPunct="1"/>
            <a:r>
              <a:rPr lang="zh-CN" altLang="en-US">
                <a:sym typeface="Arial" panose="020B0604020202020204" pitchFamily="34" charset="0"/>
              </a:rPr>
              <a:t>大型机用来模拟和预测一些大型、复杂的科学问题，基因组预测，环境模拟，宇宙进化等等。</a:t>
            </a:r>
          </a:p>
          <a:p>
            <a:pPr eaLnBrk="1" hangingPunct="1"/>
            <a:r>
              <a:rPr lang="zh-CN" altLang="en-US">
                <a:sym typeface="Arial" panose="020B0604020202020204" pitchFamily="34" charset="0"/>
              </a:rPr>
              <a:t>我国石油行业至今还流传着玻璃房子的故事。</a:t>
            </a:r>
          </a:p>
          <a:p>
            <a:pPr eaLnBrk="1" hangingPunct="1"/>
            <a:r>
              <a:rPr lang="zh-CN" altLang="en-US">
                <a:sym typeface="Arial" panose="020B0604020202020204" pitchFamily="34" charset="0"/>
              </a:rPr>
              <a:t>80、90年代，我国计算机行业不发达，国际上对中国实行大型计算机禁运和技术封锁。由于石油</a:t>
            </a:r>
            <a:r>
              <a:rPr lang="zh-CN" altLang="en-US">
                <a:sym typeface="宋体" panose="02010600030101010101" pitchFamily="2" charset="-122"/>
              </a:rPr>
              <a:t>勘探</a:t>
            </a:r>
            <a:r>
              <a:rPr lang="zh-CN" altLang="en-US">
                <a:sym typeface="Arial" panose="020B0604020202020204" pitchFamily="34" charset="0"/>
              </a:rPr>
              <a:t>必须要有超级计算机支持，于是通过很多渠道从国外购买了一台计算机。花费巨资的同时，合同上还有一个条款，必须将计算机放在玻璃房子中，以方便美国专家进行</a:t>
            </a:r>
            <a:r>
              <a:rPr lang="en-US" altLang="zh-CN">
                <a:sym typeface="Arial" panose="020B0604020202020204" pitchFamily="34" charset="0"/>
              </a:rPr>
              <a:t>24</a:t>
            </a:r>
            <a:r>
              <a:rPr lang="zh-CN" altLang="en-US">
                <a:sym typeface="Arial" panose="020B0604020202020204" pitchFamily="34" charset="0"/>
              </a:rPr>
              <a:t>小时监视。就是这台机子只能用在石油勘探上，不能用在其他场合。这个故事对计算机行业来说是一种耻辱。这正因为这种耻辱激励了一代计算机从业者，发奋图强开发自己的超级计算机。</a:t>
            </a:r>
          </a:p>
          <a:p>
            <a:pPr eaLnBrk="1" hangingPunct="1"/>
            <a:r>
              <a:rPr lang="en-US" altLang="zh-CN">
                <a:sym typeface="Arial" panose="020B0604020202020204" pitchFamily="34" charset="0"/>
              </a:rPr>
              <a:t>www.top500.org</a:t>
            </a:r>
            <a:r>
              <a:rPr lang="zh-CN" altLang="en-US">
                <a:sym typeface="Arial" panose="020B0604020202020204" pitchFamily="34" charset="0"/>
              </a:rPr>
              <a:t>这个网站对世界上所有计算机的计算能力进行排名，表现了一个国家的综合国力。</a:t>
            </a:r>
            <a:r>
              <a:rPr lang="zh-CN" altLang="en-US">
                <a:sym typeface="宋体" panose="02010600030101010101" pitchFamily="2" charset="-122"/>
              </a:rPr>
              <a:t>这是我从这个网站上截的一个图。在</a:t>
            </a:r>
            <a:r>
              <a:rPr lang="en-US" altLang="zh-CN">
                <a:sym typeface="宋体" panose="02010600030101010101" pitchFamily="2" charset="-122"/>
              </a:rPr>
              <a:t>06</a:t>
            </a:r>
            <a:r>
              <a:rPr lang="zh-CN" altLang="en-US">
                <a:sym typeface="宋体" panose="02010600030101010101" pitchFamily="2" charset="-122"/>
              </a:rPr>
              <a:t>年以前，我们国家在这个琅琊榜上都是属于</a:t>
            </a:r>
            <a:r>
              <a:rPr lang="en-US" altLang="zh-CN">
                <a:sym typeface="宋体" panose="02010600030101010101" pitchFamily="2" charset="-122"/>
              </a:rPr>
              <a:t>other</a:t>
            </a:r>
            <a:r>
              <a:rPr lang="zh-CN" altLang="en-US">
                <a:sym typeface="宋体" panose="02010600030101010101" pitchFamily="2" charset="-122"/>
              </a:rPr>
              <a:t>的，但是</a:t>
            </a:r>
            <a:r>
              <a:rPr lang="en-US" altLang="zh-CN">
                <a:sym typeface="宋体" panose="02010600030101010101" pitchFamily="2" charset="-122"/>
              </a:rPr>
              <a:t>06</a:t>
            </a:r>
            <a:r>
              <a:rPr lang="zh-CN" altLang="en-US">
                <a:sym typeface="宋体" panose="02010600030101010101" pitchFamily="2" charset="-122"/>
              </a:rPr>
              <a:t>年之后接连出现了天河</a:t>
            </a:r>
            <a:r>
              <a:rPr lang="en-US" altLang="zh-CN">
                <a:sym typeface="宋体" panose="02010600030101010101" pitchFamily="2" charset="-122"/>
              </a:rPr>
              <a:t>1</a:t>
            </a:r>
            <a:r>
              <a:rPr lang="zh-CN" altLang="en-US">
                <a:sym typeface="宋体" panose="02010600030101010101" pitchFamily="2" charset="-122"/>
              </a:rPr>
              <a:t>号，和</a:t>
            </a:r>
            <a:r>
              <a:rPr lang="en-US" altLang="zh-CN">
                <a:sym typeface="宋体" panose="02010600030101010101" pitchFamily="2" charset="-122"/>
              </a:rPr>
              <a:t>2</a:t>
            </a:r>
            <a:r>
              <a:rPr lang="zh-CN" altLang="en-US">
                <a:sym typeface="宋体" panose="02010600030101010101" pitchFamily="2" charset="-122"/>
              </a:rPr>
              <a:t>号计算机。</a:t>
            </a:r>
            <a:endParaRPr lang="zh-CN" altLang="en-US">
              <a:sym typeface="Arial" panose="020B0604020202020204" pitchFamily="34" charset="0"/>
            </a:endParaRPr>
          </a:p>
          <a:p>
            <a:pPr eaLnBrk="1" hangingPunct="1"/>
            <a:r>
              <a:rPr lang="zh-CN" altLang="en-US">
                <a:sym typeface="Arial" panose="020B0604020202020204" pitchFamily="34" charset="0"/>
              </a:rPr>
              <a:t>但是虽然硬件上榜了，但是前方战报传来，我国非常缺乏在超算机上运行的软件和软件人才，所以还需要各位同学继续努力。</a:t>
            </a:r>
          </a:p>
          <a:p>
            <a:pPr eaLnBrk="1" hangingPunct="1"/>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8433"/>
          <p:cNvSpPr>
            <a:spLocks noChangeArrowheads="1" noTextEdit="1"/>
          </p:cNvSpPr>
          <p:nvPr>
            <p:ph type="sldImg" idx="4294967295"/>
          </p:nvPr>
        </p:nvSpPr>
        <p:spPr>
          <a:xfrm>
            <a:off x="1138238" y="754063"/>
            <a:ext cx="4391025" cy="3292475"/>
          </a:xfrm>
        </p:spPr>
      </p:sp>
      <p:sp>
        <p:nvSpPr>
          <p:cNvPr id="41987" name="文本占位符 18434"/>
          <p:cNvSpPr>
            <a:spLocks noGrp="1" noChangeArrowheads="1"/>
          </p:cNvSpPr>
          <p:nvPr>
            <p:ph type="body" idx="4294967295"/>
          </p:nvPr>
        </p:nvSpPr>
        <p:spPr/>
        <p:txBody>
          <a:bodyPr/>
          <a:lstStyle/>
          <a:p>
            <a:pPr eaLnBrk="1" hangingPunct="1"/>
            <a:r>
              <a:rPr lang="zh-CN" altLang="en-US"/>
              <a:t>除了</a:t>
            </a:r>
            <a:r>
              <a:rPr lang="en-US" altLang="zh-CN"/>
              <a:t>top500</a:t>
            </a:r>
            <a:r>
              <a:rPr lang="zh-CN" altLang="en-US"/>
              <a:t>，现在又出了个网站，</a:t>
            </a:r>
            <a:r>
              <a:rPr lang="en-US" altLang="zh-CN"/>
              <a:t>www.greentop500.</a:t>
            </a:r>
            <a:r>
              <a:rPr lang="zh-CN" altLang="en-US">
                <a:sym typeface="Arial" panose="020B0604020202020204" pitchFamily="34" charset="0"/>
              </a:rPr>
              <a:t>绿色排行榜。</a:t>
            </a:r>
            <a:r>
              <a:rPr lang="zh-CN" altLang="en-US"/>
              <a:t>因为现在的cpu能耗太高，绿色排行指计算机每wt能完成多少次运算。</a:t>
            </a:r>
          </a:p>
          <a:p>
            <a:pPr eaLnBrk="1" hangingPunct="1"/>
            <a:r>
              <a:rPr lang="zh-CN" altLang="en-US"/>
              <a:t>在这榜上有我们国家的</a:t>
            </a:r>
            <a:r>
              <a:rPr lang="en-US" altLang="zh-CN"/>
              <a:t>2</a:t>
            </a:r>
            <a:r>
              <a:rPr lang="zh-CN" altLang="en-US"/>
              <a:t>个计算机，分别是。</a:t>
            </a:r>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20481"/>
          <p:cNvSpPr>
            <a:spLocks noChangeArrowheads="1" noTextEdit="1"/>
          </p:cNvSpPr>
          <p:nvPr>
            <p:ph type="sldImg" idx="4294967295"/>
          </p:nvPr>
        </p:nvSpPr>
        <p:spPr>
          <a:xfrm>
            <a:off x="1138238" y="754063"/>
            <a:ext cx="4391025" cy="3292475"/>
          </a:xfrm>
        </p:spPr>
      </p:sp>
      <p:sp>
        <p:nvSpPr>
          <p:cNvPr id="44035" name="文本占位符 20482"/>
          <p:cNvSpPr>
            <a:spLocks noGrp="1" noChangeArrowheads="1"/>
          </p:cNvSpPr>
          <p:nvPr>
            <p:ph type="body" idx="4294967295"/>
          </p:nvPr>
        </p:nvSpPr>
        <p:spPr/>
        <p:txBody>
          <a:bodyPr/>
          <a:lstStyle/>
          <a:p>
            <a:pPr eaLnBrk="1" hangingPunct="1"/>
            <a:r>
              <a:rPr lang="zh-CN" altLang="en-US"/>
              <a:t>这是facebook的一个数据中心里。Facebook的首席工程师杰夫·罗斯柴尔德</a:t>
            </a:r>
            <a:r>
              <a:rPr lang="en-US" altLang="zh-CN"/>
              <a:t>06</a:t>
            </a:r>
            <a:r>
              <a:rPr lang="zh-CN" altLang="en-US"/>
              <a:t>年的时候遇到了一件棘手的事——他们的服务器快要融化了。</a:t>
            </a:r>
          </a:p>
          <a:p>
            <a:pPr eaLnBrk="1" hangingPunct="1"/>
            <a:r>
              <a:rPr lang="zh-CN" altLang="en-US"/>
              <a:t>当时，Facebook的机房只有</a:t>
            </a:r>
            <a:r>
              <a:rPr lang="en-US" altLang="zh-CN"/>
              <a:t>200</a:t>
            </a:r>
            <a:r>
              <a:rPr lang="zh-CN" altLang="en-US"/>
              <a:t>平方米，用以存储和处理用户的账户信息。这些家伙在吃进电力的同时吐出热气，房间内的温度不断升高。高温的问题不解决，服务器就将因为温度过高而瘫痪。罗斯柴尔德让员工去周围的超市买风扇，用这种质朴的方式给服务器降温。</a:t>
            </a:r>
          </a:p>
          <a:p>
            <a:pPr eaLnBrk="1" hangingPunct="1"/>
            <a:r>
              <a:rPr lang="zh-CN" altLang="en-US"/>
              <a:t> 当时的Facebook还只有1000万用户。而现在，Facebook的服务器需要处理将近10亿用户的各种各样的信息要求，机房占地占地面积达数一万平方米。为了保证这一排排的服务器能够正常运行，Facebook配置了工业制冷系统。</a:t>
            </a:r>
          </a:p>
          <a:p>
            <a:pPr eaLnBrk="1" hangingPunct="1"/>
            <a:r>
              <a:rPr lang="zh-CN" altLang="en-US"/>
              <a:t>一直以来我们都认为，信息产业是绿色环保，人畜无害，但事实上是一个污染和耗能大户。这是一个位于弗吉尼亚州的数据中心，有一个变电站专门为它服务。</a:t>
            </a:r>
          </a:p>
          <a:p>
            <a:pPr eaLnBrk="1" hangingPunct="1"/>
            <a:r>
              <a:rPr lang="zh-CN" altLang="en-US"/>
              <a:t>不仅如此，数据中心的能耗利用率还极低，只有</a:t>
            </a:r>
            <a:r>
              <a:rPr lang="en-US" altLang="zh-CN"/>
              <a:t>10%</a:t>
            </a:r>
            <a:r>
              <a:rPr lang="zh-CN" altLang="en-US"/>
              <a:t>，这是由于用户在点击网页的时候都希望能够迅速出现自己希望看到的内容，谁都不愿等待。而服务商就必须时刻准备着满足用户的这种需要，不然就没人点击自己的网站了。为了保证时效性，必须保持火力全开。</a:t>
            </a:r>
          </a:p>
          <a:p>
            <a:pPr eaLnBrk="1" hangingPunct="1"/>
            <a:r>
              <a:rPr lang="zh-CN" altLang="en-US"/>
              <a:t>有一篇文章，说我们每在</a:t>
            </a:r>
            <a:r>
              <a:rPr lang="en-US" altLang="zh-CN"/>
              <a:t>google</a:t>
            </a:r>
            <a:r>
              <a:rPr lang="zh-CN" altLang="en-US"/>
              <a:t>上键入的一次搜索命令，都将煮熟一杯咖啡。你可以想象，每天</a:t>
            </a:r>
            <a:r>
              <a:rPr lang="en-US" altLang="zh-CN"/>
              <a:t>google</a:t>
            </a:r>
            <a:r>
              <a:rPr lang="zh-CN" altLang="en-US"/>
              <a:t>的搜索命令有多少个，这个能耗是相当庞大的。</a:t>
            </a:r>
          </a:p>
          <a:p>
            <a:pPr eaLnBrk="1" hangingPunct="1"/>
            <a:r>
              <a:rPr lang="zh-CN" altLang="en-US"/>
              <a:t>我们只有一个地球，资源是有限的，所以我们需要绿色计算。</a:t>
            </a:r>
          </a:p>
          <a:p>
            <a:pPr eaLnBrk="1" hangingPunct="1"/>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idx="4294967295"/>
          </p:nvPr>
        </p:nvSpPr>
        <p:spPr>
          <a:xfrm>
            <a:off x="1138238" y="754063"/>
            <a:ext cx="4391025" cy="3292475"/>
          </a:xfrm>
        </p:spPr>
      </p:sp>
      <p:sp>
        <p:nvSpPr>
          <p:cNvPr id="19458" name="备注占位符 2"/>
          <p:cNvSpPr>
            <a:spLocks noGrp="1" noChangeArrowheads="1"/>
          </p:cNvSpPr>
          <p:nvPr>
            <p:ph type="body" idx="4294967295"/>
          </p:nvPr>
        </p:nvSpPr>
        <p:spPr/>
        <p:txBody>
          <a:bodyPr/>
          <a:lstStyle/>
          <a:p>
            <a:pPr eaLnBrk="1" hangingPunct="1"/>
            <a:r>
              <a:rPr lang="en-US" altLang="zh-CN"/>
              <a:t>Abc</a:t>
            </a:r>
            <a:r>
              <a:rPr lang="zh-CN" altLang="en-US"/>
              <a:t>计算机是由其发明人命名的，不可编程，但可以解线性微分方程，采用二进制，</a:t>
            </a:r>
            <a:r>
              <a:rPr lang="en-US" altLang="zh-CN"/>
              <a:t>300</a:t>
            </a:r>
            <a:r>
              <a:rPr lang="zh-CN" altLang="en-US"/>
              <a:t>个真空管，进行数字和逻辑运算。打官司。</a:t>
            </a:r>
          </a:p>
        </p:txBody>
      </p:sp>
      <p:sp>
        <p:nvSpPr>
          <p:cNvPr id="19459" name="灯片编号占位符 3"/>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BE03A81-5DC4-4E11-ADA8-D36AA6B9D727}"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506" name="幻灯片图像占位符 23553"/>
          <p:cNvSpPr>
            <a:spLocks noChangeArrowheads="1" noTextEdit="1"/>
          </p:cNvSpPr>
          <p:nvPr>
            <p:ph type="sldImg" idx="4294967295"/>
          </p:nvPr>
        </p:nvSpPr>
        <p:spPr>
          <a:xfrm>
            <a:off x="1138238" y="754063"/>
            <a:ext cx="4392612" cy="3294062"/>
          </a:xfrm>
        </p:spPr>
      </p:sp>
      <p:sp>
        <p:nvSpPr>
          <p:cNvPr id="21507" name="文本占位符 23554"/>
          <p:cNvSpPr>
            <a:spLocks noGrp="1" noChangeArrowheads="1"/>
          </p:cNvSpPr>
          <p:nvPr>
            <p:ph type="body" idx="4294967295"/>
          </p:nvPr>
        </p:nvSpPr>
        <p:spPr/>
        <p:txBody>
          <a:bodyPr/>
          <a:lstStyle/>
          <a:p>
            <a:pPr eaLnBrk="1" hangingPunct="1"/>
            <a:r>
              <a:rPr lang="en-US" altLang="zh-CN"/>
              <a:t>45</a:t>
            </a:r>
            <a:r>
              <a:rPr lang="zh-CN" altLang="en-US"/>
              <a:t>年</a:t>
            </a:r>
            <a:r>
              <a:rPr lang="en-US" altLang="zh-CN"/>
              <a:t>3</a:t>
            </a:r>
            <a:r>
              <a:rPr lang="zh-CN" altLang="en-US"/>
              <a:t>月，</a:t>
            </a:r>
            <a:r>
              <a:rPr lang="en-US" altLang="zh-CN"/>
              <a:t>Eniac</a:t>
            </a:r>
            <a:r>
              <a:rPr lang="zh-CN" altLang="en-US"/>
              <a:t>出现之后，冯觉得很牛逼，就去拜访了发明eniac的两个教授，并跟他们讨论了两天，将讨论的结果写成一篇论文。</a:t>
            </a:r>
          </a:p>
          <a:p>
            <a:pPr eaLnBrk="1" hangingPunct="1"/>
            <a:r>
              <a:rPr lang="zh-CN" altLang="en-US"/>
              <a:t>报告中阐述了世界上第一台可编程通用计算机</a:t>
            </a:r>
            <a:r>
              <a:rPr lang="en-US" altLang="zh-CN"/>
              <a:t>ED</a:t>
            </a:r>
            <a:r>
              <a:rPr lang="zh-CN" altLang="en-US"/>
              <a:t>VAC，其运算速度是ENIAC的240倍。包括5各部分，并描述了这五部分的职能和相互关系。</a:t>
            </a:r>
            <a:endParaRPr lang="en-US" altLang="zh-CN"/>
          </a:p>
          <a:p>
            <a:pPr eaLnBrk="1" hangingPunct="1"/>
            <a:r>
              <a:rPr lang="zh-CN" altLang="en-US"/>
              <a:t>根据讨论结果他制作了一台计算机叫edvac（1952年,世界上第一台存储程序的计算机，是现在所有计算机的原型和范本。</a:t>
            </a:r>
          </a:p>
          <a:p>
            <a:pPr eaLnBrk="1" hangingPunct="1"/>
            <a:endParaRPr lang="zh-CN" altLang="en-US"/>
          </a:p>
          <a:p>
            <a:pPr eaLnBrk="1" hangingPunct="1"/>
            <a:r>
              <a:rPr lang="zh-CN" altLang="en-US"/>
              <a:t>二进制大大简化了逻辑设计过程；</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ChangeArrowheads="1" noTextEdit="1"/>
          </p:cNvSpPr>
          <p:nvPr>
            <p:ph type="sldImg" idx="4294967295"/>
          </p:nvPr>
        </p:nvSpPr>
        <p:spPr>
          <a:xfrm>
            <a:off x="1139825" y="682625"/>
            <a:ext cx="4575175" cy="3430588"/>
          </a:xfrm>
        </p:spPr>
      </p:sp>
      <p:sp>
        <p:nvSpPr>
          <p:cNvPr id="23555" name="Rectangle 3"/>
          <p:cNvSpPr>
            <a:spLocks noGrp="1" noChangeArrowheads="1"/>
          </p:cNvSpPr>
          <p:nvPr>
            <p:ph type="body" idx="4294967295"/>
          </p:nvPr>
        </p:nvSpPr>
        <p:spPr/>
        <p:txBody>
          <a:bodyPr/>
          <a:lstStyle/>
          <a:p>
            <a:pPr eaLnBrk="1" hangingPunct="1"/>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ChangeArrowheads="1"/>
          </p:cNvSpPr>
          <p:nvPr>
            <p:ph type="sldImg" idx="4294967295"/>
          </p:nvPr>
        </p:nvSpPr>
        <p:spPr>
          <a:xfrm>
            <a:off x="1138238" y="754063"/>
            <a:ext cx="4391025" cy="3292475"/>
          </a:xfrm>
        </p:spPr>
      </p:sp>
      <p:sp>
        <p:nvSpPr>
          <p:cNvPr id="25602"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7650" name="幻灯片图像占位符 9217"/>
          <p:cNvSpPr>
            <a:spLocks noChangeArrowheads="1" noTextEdit="1"/>
          </p:cNvSpPr>
          <p:nvPr>
            <p:ph type="sldImg" idx="4294967295"/>
          </p:nvPr>
        </p:nvSpPr>
        <p:spPr>
          <a:xfrm>
            <a:off x="1138238" y="754063"/>
            <a:ext cx="4391025" cy="3292475"/>
          </a:xfrm>
        </p:spPr>
      </p:sp>
      <p:sp>
        <p:nvSpPr>
          <p:cNvPr id="27651" name="文本占位符 9218"/>
          <p:cNvSpPr>
            <a:spLocks noGrp="1" noChangeArrowheads="1"/>
          </p:cNvSpPr>
          <p:nvPr>
            <p:ph type="body" idx="4294967295"/>
          </p:nvPr>
        </p:nvSpPr>
        <p:spPr/>
        <p:txBody>
          <a:bodyPr/>
          <a:lstStyle/>
          <a:p>
            <a:pPr eaLnBrk="1" hangingPunct="1"/>
            <a:r>
              <a:rPr lang="zh-CN" altLang="en-US"/>
              <a:t>贝尔实验室为现代计算机的发展做出了伟大的贡献。晶体管比电子管小太多</a:t>
            </a:r>
          </a:p>
          <a:p>
            <a:pPr eaLnBrk="1" hangingPunct="1"/>
            <a:r>
              <a:rPr lang="zh-CN" altLang="en-US"/>
              <a:t>但是即使这样，晶体管依然满足不了需求，</a:t>
            </a:r>
            <a:r>
              <a:rPr lang="en-US" altLang="zh-CN"/>
              <a:t>ibm1955</a:t>
            </a:r>
            <a:r>
              <a:rPr lang="zh-CN" altLang="en-US"/>
              <a:t>年推出的</a:t>
            </a:r>
            <a:r>
              <a:rPr lang="en-US" altLang="zh-CN"/>
              <a:t>608</a:t>
            </a:r>
            <a:r>
              <a:rPr lang="zh-CN" altLang="en-US"/>
              <a:t>计算机，是世界上第一个投入商用的晶体管计算机，里面使用了3000多个锗晶体管，重量达2400磅（约1090kg）。显然，这个计算机还是太重了体积一下缩小很多，为了克服晶体管的这些弱点，科学家们想尽办法使晶体管的体积变小晶体管最小的已达到只有小米粒一样大小。然而，晶体管本身的小型化不是无限的，它达到一定程度后就很难再缩小了。</a:t>
            </a:r>
          </a:p>
          <a:p>
            <a:pPr eaLnBrk="1" hangingPunct="1"/>
            <a:r>
              <a:rPr lang="zh-CN" altLang="en-US"/>
              <a:t>而且慢慢人们尝试采用软件管理硬件，并且出现了高级语言。fortran</a:t>
            </a:r>
          </a:p>
          <a:p>
            <a:pPr eaLnBrk="1" hangingPunct="1"/>
            <a:r>
              <a:rPr lang="zh-CN" altLang="en-US"/>
              <a:t>为了进一步缩小体积，降低功耗。</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1265"/>
          <p:cNvSpPr>
            <a:spLocks noChangeArrowheads="1" noTextEdit="1"/>
          </p:cNvSpPr>
          <p:nvPr>
            <p:ph type="sldImg" idx="4294967295"/>
          </p:nvPr>
        </p:nvSpPr>
        <p:spPr>
          <a:xfrm>
            <a:off x="1138238" y="754063"/>
            <a:ext cx="4391025" cy="3292475"/>
          </a:xfrm>
        </p:spPr>
      </p:sp>
      <p:sp>
        <p:nvSpPr>
          <p:cNvPr id="29699" name="文本占位符 11266"/>
          <p:cNvSpPr>
            <a:spLocks noGrp="1" noChangeArrowheads="1"/>
          </p:cNvSpPr>
          <p:nvPr>
            <p:ph type="body" idx="4294967295"/>
          </p:nvPr>
        </p:nvSpPr>
        <p:spPr/>
        <p:txBody>
          <a:bodyPr/>
          <a:lstStyle/>
          <a:p>
            <a:pPr eaLnBrk="1" hangingPunct="1"/>
            <a:r>
              <a:rPr lang="zh-CN" altLang="en-US"/>
              <a:t>德州仪器公司的一个工程师，有一天下午走进咖啡馆，想到一个事儿，既然晶体管和二极管都是由硅做成的，我干嘛不在硅片上直接将他们连在一起，而要先用硅做成晶体管，再连接在一起呢。于是乎就有了集成电路，数千数万个晶体管可以集成在一个小小的硅片上了。</a:t>
            </a:r>
          </a:p>
          <a:p>
            <a:pPr eaLnBrk="1" hangingPunct="1"/>
            <a:r>
              <a:rPr lang="zh-CN" altLang="en-US"/>
              <a:t>集成电路与分立元器件电路相比，主要有以下几个方面的优点：</a:t>
            </a:r>
          </a:p>
          <a:p>
            <a:pPr eaLnBrk="1" hangingPunct="1"/>
            <a:r>
              <a:rPr lang="zh-CN" altLang="en-US"/>
              <a:t>（1）体积小、重量轻、功耗低。一小块集成电路上可以集成大量的元器件，是一个独立的功能完善的电子系统。 </a:t>
            </a:r>
          </a:p>
          <a:p>
            <a:pPr eaLnBrk="1" hangingPunct="1"/>
            <a:r>
              <a:rPr lang="zh-CN" altLang="en-US"/>
              <a:t>（2）可以集成大量元器件，并可以批量生产，其成本大大降低。</a:t>
            </a:r>
          </a:p>
          <a:p>
            <a:pPr eaLnBrk="1" hangingPunct="1"/>
            <a:r>
              <a:rPr lang="zh-CN" altLang="en-US"/>
              <a:t>（3）元器件集成在一块芯片上，因此焊接点大大减少，电路可靠性大大提高。</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ChangeArrowheads="1" noTextEdit="1"/>
          </p:cNvSpPr>
          <p:nvPr>
            <p:ph type="sldImg" idx="4294967295"/>
          </p:nvPr>
        </p:nvSpPr>
        <p:spPr>
          <a:xfrm>
            <a:off x="1138238" y="754063"/>
            <a:ext cx="4391025" cy="3292475"/>
          </a:xfrm>
        </p:spPr>
      </p:sp>
      <p:sp>
        <p:nvSpPr>
          <p:cNvPr id="31746" name="文本占位符 2"/>
          <p:cNvSpPr>
            <a:spLocks noGrp="1" noChangeArrowheads="1"/>
          </p:cNvSpPr>
          <p:nvPr>
            <p:ph type="body" idx="4294967295"/>
          </p:nvPr>
        </p:nvSpPr>
        <p:spPr/>
        <p:txBody>
          <a:bodyPr/>
          <a:lstStyle/>
          <a:p>
            <a:pPr eaLnBrk="1" hangingPunct="1"/>
            <a:r>
              <a:rPr lang="zh-CN" altLang="en-US"/>
              <a:t>电路越做越小，晶体管的数目越做越多。</a:t>
            </a:r>
            <a:r>
              <a:rPr lang="en-US" altLang="zh-CN"/>
              <a:t>1971</a:t>
            </a:r>
            <a:r>
              <a:rPr lang="zh-CN" altLang="en-US"/>
              <a:t>年的</a:t>
            </a:r>
            <a:r>
              <a:rPr lang="en-US" altLang="zh-CN"/>
              <a:t>4004</a:t>
            </a:r>
            <a:r>
              <a:rPr lang="zh-CN" altLang="en-US"/>
              <a:t>采用的</a:t>
            </a:r>
            <a:r>
              <a:rPr lang="en-US" altLang="zh-CN"/>
              <a:t>10</a:t>
            </a:r>
            <a:r>
              <a:rPr lang="zh-CN" altLang="en-US"/>
              <a:t>微米工艺，得益于制造工艺的飞速发展，</a:t>
            </a:r>
            <a:r>
              <a:rPr lang="en-US" altLang="zh-CN"/>
              <a:t>2008</a:t>
            </a:r>
            <a:r>
              <a:rPr lang="zh-CN" altLang="en-US"/>
              <a:t>年</a:t>
            </a:r>
            <a:r>
              <a:rPr lang="en-US" altLang="zh-CN"/>
              <a:t>intel</a:t>
            </a:r>
            <a:r>
              <a:rPr lang="zh-CN" altLang="en-US"/>
              <a:t>酷睿</a:t>
            </a:r>
            <a:r>
              <a:rPr lang="en-US" altLang="zh-CN"/>
              <a:t>2 cpu</a:t>
            </a:r>
            <a:r>
              <a:rPr lang="zh-CN" altLang="en-US"/>
              <a:t>，尺寸只有</a:t>
            </a:r>
            <a:r>
              <a:rPr lang="en-US" altLang="zh-CN"/>
              <a:t>45</a:t>
            </a:r>
            <a:r>
              <a:rPr lang="zh-CN" altLang="en-US"/>
              <a:t>纳米，集成度为</a:t>
            </a:r>
            <a:r>
              <a:rPr lang="en-US" altLang="zh-CN"/>
              <a:t>8.2</a:t>
            </a:r>
            <a:r>
              <a:rPr lang="zh-CN" altLang="en-US"/>
              <a:t>亿，以现在的发展趋势看，将会有更多核的</a:t>
            </a:r>
            <a:r>
              <a:rPr lang="en-US" altLang="zh-CN"/>
              <a:t>cpu</a:t>
            </a:r>
            <a:r>
              <a:rPr lang="zh-CN" altLang="en-US"/>
              <a:t>产生。但是制造工艺总会达到一个极限</a:t>
            </a:r>
            <a:r>
              <a:rPr lang="en-US" altLang="zh-CN"/>
              <a:t>.</a:t>
            </a:r>
          </a:p>
          <a:p>
            <a:pPr eaLnBrk="1" hangingPunct="1"/>
            <a:r>
              <a:rPr lang="zh-CN" altLang="zh-CN"/>
              <a:t>发热的根本原因是 粒子在底层的运动是杂乱无章的，无规律的运动会释放热量，第五代计算机就是在微观世界中，寻找自然的发展规律，让粒子有序的运动。</a:t>
            </a:r>
          </a:p>
        </p:txBody>
      </p:sp>
      <p:sp>
        <p:nvSpPr>
          <p:cNvPr id="31747" name="灯片编号占位符 3"/>
          <p:cNvSpPr>
            <a:spLocks noGrp="1" noChangeArrowheads="1"/>
          </p:cNvSpPr>
          <p:nvPr>
            <p:ph type="sldNum" sz="quarter" idx="5"/>
          </p:nvPr>
        </p:nvSpPr>
        <p:spPr bwMode="auto">
          <a:solidFill>
            <a:srgbClr val="FFFFFF"/>
          </a:solidFill>
          <a:ln>
            <a:solidFill>
              <a:srgbClr val="000000"/>
            </a:solidFill>
            <a:miter lim="800000"/>
            <a:headEnd/>
            <a:tailEnd/>
          </a:ln>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79417BE-9A7C-4417-AF89-D542B04CB6CA}" type="slidenum">
              <a:rPr lang="zh-CN" altLang="en-US" smtClean="0">
                <a:latin typeface="Calibri" panose="020F0502020204030204" pitchFamily="34" charset="0"/>
              </a:rPr>
              <a:pPr/>
              <a:t>9</a:t>
            </a:fld>
            <a:endParaRPr lang="zh-CN"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4337"/>
          <p:cNvSpPr>
            <a:spLocks noChangeArrowheads="1" noTextEdit="1"/>
          </p:cNvSpPr>
          <p:nvPr>
            <p:ph type="sldImg" idx="4294967295"/>
          </p:nvPr>
        </p:nvSpPr>
        <p:spPr>
          <a:xfrm>
            <a:off x="1138238" y="752475"/>
            <a:ext cx="4391025" cy="3294063"/>
          </a:xfrm>
        </p:spPr>
      </p:sp>
      <p:sp>
        <p:nvSpPr>
          <p:cNvPr id="33795" name="文本占位符 14338"/>
          <p:cNvSpPr>
            <a:spLocks noGrp="1" noChangeArrowheads="1"/>
          </p:cNvSpPr>
          <p:nvPr>
            <p:ph type="body" idx="4294967295"/>
          </p:nvPr>
        </p:nvSpPr>
        <p:spPr>
          <a:xfrm>
            <a:off x="534988" y="4384675"/>
            <a:ext cx="5781675" cy="3952875"/>
          </a:xfrm>
        </p:spPr>
        <p:txBody>
          <a:bodyPr/>
          <a:lstStyle/>
          <a:p>
            <a:pPr eaLnBrk="1" hangingPunct="1"/>
            <a:r>
              <a:rPr lang="zh-CN" altLang="en-US"/>
              <a:t>今天我们可以把智能手机放在口袋里，而他的性价比比</a:t>
            </a:r>
            <a:r>
              <a:rPr lang="en-US" altLang="en-US">
                <a:ea typeface="宋体" panose="02010600030101010101" pitchFamily="2" charset="-122"/>
              </a:rPr>
              <a:t>90</a:t>
            </a:r>
            <a:r>
              <a:rPr lang="zh-CN" altLang="en-US"/>
              <a:t>年代之前所有的电脑还强劲，都要感谢摩尔定理。</a:t>
            </a:r>
          </a:p>
          <a:p>
            <a:pPr eaLnBrk="1" hangingPunct="1"/>
            <a:r>
              <a:rPr lang="zh-CN" altLang="en-US"/>
              <a:t>1965年，英特尔（Intel）创始人之一戈登·摩尔（Gordon Moore）发表的一篇文章。提出了关于晶体管体积、集成度和性价比的定律，称为摩尔定理。</a:t>
            </a:r>
          </a:p>
          <a:p>
            <a:pPr eaLnBrk="1" hangingPunct="1"/>
            <a:r>
              <a:rPr lang="zh-CN" altLang="en-US"/>
              <a:t>从1972年4004到奔腾到今天酷睿</a:t>
            </a:r>
            <a:r>
              <a:rPr lang="en-US" altLang="zh-CN"/>
              <a:t>2</a:t>
            </a:r>
            <a:r>
              <a:rPr lang="zh-CN" altLang="en-US"/>
              <a:t>，其晶体管的集成度已经达到了亿级，计算机硬件的发展一直遵循着这个规律。</a:t>
            </a:r>
          </a:p>
          <a:p>
            <a:pPr eaLnBrk="1" hangingPunct="1"/>
            <a:r>
              <a:rPr lang="zh-CN" altLang="en-US"/>
              <a:t>你可以想象你这几年买的电脑，我买的第一台电脑是在</a:t>
            </a:r>
            <a:r>
              <a:rPr lang="en-US" altLang="zh-CN"/>
              <a:t>2005</a:t>
            </a:r>
            <a:r>
              <a:rPr lang="zh-CN" altLang="en-US"/>
              <a:t>年，</a:t>
            </a:r>
            <a:r>
              <a:rPr lang="en-US" altLang="zh-CN"/>
              <a:t>dell</a:t>
            </a:r>
            <a:r>
              <a:rPr lang="zh-CN" altLang="en-US"/>
              <a:t>的笔记本，花了</a:t>
            </a:r>
            <a:r>
              <a:rPr lang="en-US" altLang="zh-CN"/>
              <a:t>1</a:t>
            </a:r>
            <a:r>
              <a:rPr lang="zh-CN" altLang="en-US"/>
              <a:t>万大洋，</a:t>
            </a:r>
            <a:r>
              <a:rPr lang="en-US" altLang="zh-CN"/>
              <a:t>60g</a:t>
            </a:r>
            <a:r>
              <a:rPr lang="zh-CN" altLang="en-US"/>
              <a:t>硬盘，</a:t>
            </a:r>
            <a:r>
              <a:rPr lang="en-US" altLang="zh-CN"/>
              <a:t>512m</a:t>
            </a:r>
            <a:r>
              <a:rPr lang="zh-CN" altLang="en-US"/>
              <a:t>内存。</a:t>
            </a:r>
            <a:r>
              <a:rPr lang="en-US" altLang="zh-CN"/>
              <a:t>cpu</a:t>
            </a:r>
            <a:r>
              <a:rPr lang="zh-CN" altLang="en-US"/>
              <a:t>还是奔腾的。去年我有买了一个笔记本联想</a:t>
            </a:r>
            <a:r>
              <a:rPr lang="en-US" altLang="zh-CN"/>
              <a:t>X1carbon</a:t>
            </a:r>
            <a:r>
              <a:rPr lang="zh-CN" altLang="en-US"/>
              <a:t>，</a:t>
            </a:r>
            <a:r>
              <a:rPr lang="en-US" altLang="zh-CN"/>
              <a:t>4g</a:t>
            </a:r>
            <a:r>
              <a:rPr lang="zh-CN" altLang="en-US"/>
              <a:t>内存，</a:t>
            </a:r>
            <a:r>
              <a:rPr lang="en-US" altLang="zh-CN"/>
              <a:t>320g</a:t>
            </a:r>
            <a:r>
              <a:rPr lang="zh-CN" altLang="en-US"/>
              <a:t>的固态硬盘，酷睿</a:t>
            </a:r>
            <a:r>
              <a:rPr lang="en-US" altLang="zh-CN"/>
              <a:t>2</a:t>
            </a:r>
            <a:r>
              <a:rPr lang="zh-CN" altLang="en-US"/>
              <a:t>处理器。才花了</a:t>
            </a:r>
            <a:r>
              <a:rPr lang="en-US" altLang="zh-CN"/>
              <a:t>8000</a:t>
            </a:r>
            <a:r>
              <a:rPr lang="zh-CN" altLang="en-US"/>
              <a:t>块。主流电脑的价格不断降低，但是</a:t>
            </a:r>
            <a:r>
              <a:rPr lang="en-US" altLang="zh-CN"/>
              <a:t>cpu</a:t>
            </a:r>
            <a:r>
              <a:rPr lang="zh-CN" altLang="en-US"/>
              <a:t>速度却越来越快。</a:t>
            </a:r>
          </a:p>
          <a:p>
            <a:pPr eaLnBrk="1" hangingPunct="1"/>
            <a:r>
              <a:rPr lang="zh-CN" altLang="en-US"/>
              <a:t>但是摩尔定理很快就会面对一个瓶颈，因为晶体管不可能一直小下去。再小，小到原子那么大的时候，现有的计算机工艺和体系将被完全颠覆。</a:t>
            </a:r>
            <a:endParaRPr lang="en-US" altLang="zh-CN"/>
          </a:p>
          <a:p>
            <a:pPr eaLnBrk="1" hangingPunct="1"/>
            <a:r>
              <a:rPr lang="zh-CN" altLang="en-US"/>
              <a:t>（什么意思呢？我们都知道</a:t>
            </a:r>
            <a:r>
              <a:rPr lang="en-US" altLang="zh-CN"/>
              <a:t>cpu</a:t>
            </a:r>
            <a:r>
              <a:rPr lang="zh-CN" altLang="en-US"/>
              <a:t>工作会发热，发热来源于做工，这个过程是不可逆的，如果可逆则情况会大为改观。）</a:t>
            </a:r>
          </a:p>
          <a:p>
            <a:pPr eaLnBrk="1" hangingPunct="1"/>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p>
        </p:txBody>
      </p:sp>
      <p:sp>
        <p:nvSpPr>
          <p:cNvPr id="6" name="灯片编号占位符 1029"/>
          <p:cNvSpPr>
            <a:spLocks noGrp="1"/>
          </p:cNvSpPr>
          <p:nvPr>
            <p:ph type="sldNum" sz="quarter" idx="12"/>
          </p:nvPr>
        </p:nvSpPr>
        <p:spPr>
          <a:ln/>
        </p:spPr>
        <p:txBody>
          <a:bodyPr/>
          <a:lstStyle>
            <a:lvl1pPr>
              <a:defRPr/>
            </a:lvl1pPr>
          </a:lstStyle>
          <a:p>
            <a:fld id="{D58877DF-EA4D-451F-B766-EB7F5C73F141}" type="slidenum">
              <a:rPr lang="zh-CN" altLang="en-US"/>
              <a:pPr/>
              <a:t>‹#›</a:t>
            </a:fld>
            <a:endParaRPr lang="zh-CN" altLang="en-US"/>
          </a:p>
        </p:txBody>
      </p:sp>
    </p:spTree>
    <p:extLst>
      <p:ext uri="{BB962C8B-B14F-4D97-AF65-F5344CB8AC3E}">
        <p14:creationId xmlns:p14="http://schemas.microsoft.com/office/powerpoint/2010/main" val="279390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p>
        </p:txBody>
      </p:sp>
      <p:sp>
        <p:nvSpPr>
          <p:cNvPr id="6" name="灯片编号占位符 1029"/>
          <p:cNvSpPr>
            <a:spLocks noGrp="1"/>
          </p:cNvSpPr>
          <p:nvPr>
            <p:ph type="sldNum" sz="quarter" idx="12"/>
          </p:nvPr>
        </p:nvSpPr>
        <p:spPr>
          <a:ln/>
        </p:spPr>
        <p:txBody>
          <a:bodyPr/>
          <a:lstStyle>
            <a:lvl1pPr>
              <a:defRPr/>
            </a:lvl1pPr>
          </a:lstStyle>
          <a:p>
            <a:fld id="{162F9C7A-B0AF-430A-8BB0-54C931EA32C7}" type="slidenum">
              <a:rPr lang="zh-CN" altLang="en-US"/>
              <a:pPr/>
              <a:t>‹#›</a:t>
            </a:fld>
            <a:endParaRPr lang="zh-CN" altLang="en-US"/>
          </a:p>
        </p:txBody>
      </p:sp>
    </p:spTree>
    <p:extLst>
      <p:ext uri="{BB962C8B-B14F-4D97-AF65-F5344CB8AC3E}">
        <p14:creationId xmlns:p14="http://schemas.microsoft.com/office/powerpoint/2010/main" val="256386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p>
        </p:txBody>
      </p:sp>
      <p:sp>
        <p:nvSpPr>
          <p:cNvPr id="6" name="灯片编号占位符 1029"/>
          <p:cNvSpPr>
            <a:spLocks noGrp="1"/>
          </p:cNvSpPr>
          <p:nvPr>
            <p:ph type="sldNum" sz="quarter" idx="12"/>
          </p:nvPr>
        </p:nvSpPr>
        <p:spPr>
          <a:ln/>
        </p:spPr>
        <p:txBody>
          <a:bodyPr/>
          <a:lstStyle>
            <a:lvl1pPr>
              <a:defRPr/>
            </a:lvl1pPr>
          </a:lstStyle>
          <a:p>
            <a:fld id="{EA6D152E-C332-4B71-8989-EB14AA2DD678}" type="slidenum">
              <a:rPr lang="zh-CN" altLang="en-US"/>
              <a:pPr/>
              <a:t>‹#›</a:t>
            </a:fld>
            <a:endParaRPr lang="zh-CN" altLang="en-US"/>
          </a:p>
        </p:txBody>
      </p:sp>
    </p:spTree>
    <p:extLst>
      <p:ext uri="{BB962C8B-B14F-4D97-AF65-F5344CB8AC3E}">
        <p14:creationId xmlns:p14="http://schemas.microsoft.com/office/powerpoint/2010/main" val="1009724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flipH="1">
            <a:off x="2667000" y="0"/>
            <a:ext cx="6477000" cy="68580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直接连接符 4"/>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p>
            <a:pPr>
              <a:defRPr/>
            </a:pPr>
            <a:endParaRPr lang="en-US"/>
          </a:p>
        </p:txBody>
      </p:sp>
      <p:sp>
        <p:nvSpPr>
          <p:cNvPr id="12" name="标题 11"/>
          <p:cNvSpPr>
            <a:spLocks noGrp="1"/>
          </p:cNvSpPr>
          <p:nvPr>
            <p:ph type="ctrTitle"/>
          </p:nvPr>
        </p:nvSpPr>
        <p:spPr>
          <a:xfrm>
            <a:off x="3366868" y="533400"/>
            <a:ext cx="5105400" cy="2868168"/>
          </a:xfrm>
        </p:spPr>
        <p:txBody>
          <a:bodyPr>
            <a:noAutofit/>
          </a:bodyPr>
          <a:lstStyle>
            <a:lvl1pPr algn="r">
              <a:defRPr sz="4200" b="1"/>
            </a:lvl1pPr>
          </a:lstStyle>
          <a:p>
            <a:r>
              <a:rPr lang="zh-CN" altLang="en-US" noProof="1"/>
              <a:t>单击此处编辑母版标题样式</a:t>
            </a:r>
            <a:endParaRPr lang="en-US" noProof="1"/>
          </a:p>
        </p:txBody>
      </p:sp>
      <p:sp>
        <p:nvSpPr>
          <p:cNvPr id="25" name="副标题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noProof="1"/>
              <a:t>单击此处编辑母版副标题样式</a:t>
            </a:r>
            <a:endParaRPr lang="en-US" noProof="1"/>
          </a:p>
        </p:txBody>
      </p:sp>
      <p:sp>
        <p:nvSpPr>
          <p:cNvPr id="6" name="日期占位符 30"/>
          <p:cNvSpPr>
            <a:spLocks noGrp="1"/>
          </p:cNvSpPr>
          <p:nvPr>
            <p:ph type="dt" sz="half" idx="10"/>
          </p:nvPr>
        </p:nvSpPr>
        <p:spPr>
          <a:xfrm>
            <a:off x="5870575" y="6557963"/>
            <a:ext cx="2003425" cy="227012"/>
          </a:xfrm>
        </p:spPr>
        <p:txBody>
          <a:bodyPr/>
          <a:lstStyle>
            <a:lvl1pPr>
              <a:defRPr lang="en-US">
                <a:solidFill>
                  <a:srgbClr val="FFFFFF"/>
                </a:solidFill>
              </a:defRPr>
            </a:lvl1pPr>
          </a:lstStyle>
          <a:p>
            <a:pPr>
              <a:defRPr/>
            </a:pPr>
            <a:endParaRPr altLang="x-none"/>
          </a:p>
        </p:txBody>
      </p:sp>
      <p:sp>
        <p:nvSpPr>
          <p:cNvPr id="7" name="页脚占位符 17"/>
          <p:cNvSpPr>
            <a:spLocks noGrp="1"/>
          </p:cNvSpPr>
          <p:nvPr>
            <p:ph type="ftr" sz="quarter" idx="11"/>
          </p:nvPr>
        </p:nvSpPr>
        <p:spPr>
          <a:xfrm>
            <a:off x="2819400" y="6557963"/>
            <a:ext cx="2927350" cy="228600"/>
          </a:xfrm>
        </p:spPr>
        <p:txBody>
          <a:bodyPr/>
          <a:lstStyle>
            <a:lvl1pPr>
              <a:defRPr lang="en-US">
                <a:solidFill>
                  <a:srgbClr val="FFFFFF"/>
                </a:solidFill>
              </a:defRPr>
            </a:lvl1pPr>
          </a:lstStyle>
          <a:p>
            <a:pPr>
              <a:defRPr/>
            </a:pPr>
            <a:endParaRPr altLang="x-none"/>
          </a:p>
        </p:txBody>
      </p:sp>
      <p:sp>
        <p:nvSpPr>
          <p:cNvPr id="8" name="灯片编号占位符 28"/>
          <p:cNvSpPr>
            <a:spLocks noGrp="1"/>
          </p:cNvSpPr>
          <p:nvPr>
            <p:ph type="sldNum" sz="quarter" idx="12"/>
          </p:nvPr>
        </p:nvSpPr>
        <p:spPr>
          <a:xfrm>
            <a:off x="7880350" y="6556375"/>
            <a:ext cx="588963" cy="228600"/>
          </a:xfrm>
        </p:spPr>
        <p:txBody>
          <a:bodyPr/>
          <a:lstStyle>
            <a:lvl1pPr>
              <a:defRPr>
                <a:solidFill>
                  <a:srgbClr val="FFFFFF"/>
                </a:solidFill>
              </a:defRPr>
            </a:lvl1pPr>
          </a:lstStyle>
          <a:p>
            <a:fld id="{7E7E2BE7-B41D-43EA-9019-86B2604DCFD6}" type="slidenum">
              <a:rPr lang="en-US" altLang="zh-CN"/>
              <a:pPr/>
              <a:t>‹#›</a:t>
            </a:fld>
            <a:endParaRPr lang="en-US" altLang="zh-CN"/>
          </a:p>
        </p:txBody>
      </p:sp>
    </p:spTree>
    <p:extLst>
      <p:ext uri="{BB962C8B-B14F-4D97-AF65-F5344CB8AC3E}">
        <p14:creationId xmlns:p14="http://schemas.microsoft.com/office/powerpoint/2010/main" val="156413180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7239000" cy="842352"/>
          </a:xfrm>
        </p:spPr>
        <p:txBody>
          <a:bodyPr/>
          <a:lstStyle/>
          <a:p>
            <a:r>
              <a:rPr lang="zh-CN" altLang="en-US" noProof="1"/>
              <a:t>单击此处编辑母版标题样式</a:t>
            </a:r>
            <a:endParaRPr lang="en-US" noProof="1"/>
          </a:p>
        </p:txBody>
      </p:sp>
      <p:sp>
        <p:nvSpPr>
          <p:cNvPr id="3" name="内容占位符 2"/>
          <p:cNvSpPr>
            <a:spLocks noGrp="1"/>
          </p:cNvSpPr>
          <p:nvPr>
            <p:ph idx="1"/>
          </p:nvPr>
        </p:nvSpPr>
        <p:spPr/>
        <p:txBody>
          <a:bodyPr/>
          <a:lstStyle>
            <a:lvl1pPr>
              <a:lnSpc>
                <a:spcPct val="140000"/>
              </a:lnSpc>
              <a:defRPr/>
            </a:lvl1pPr>
            <a:lvl2pPr>
              <a:lnSpc>
                <a:spcPct val="140000"/>
              </a:lnSpc>
              <a:defRPr/>
            </a:lvl2pPr>
            <a:lvl3pPr>
              <a:lnSpc>
                <a:spcPct val="140000"/>
              </a:lnSpc>
              <a:defRPr/>
            </a:lvl3pPr>
            <a:lvl4pPr>
              <a:lnSpc>
                <a:spcPct val="140000"/>
              </a:lnSpc>
              <a:defRPr/>
            </a:lvl4pPr>
            <a:lvl5pPr>
              <a:lnSpc>
                <a:spcPct val="140000"/>
              </a:lnSpc>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3"/>
          <p:cNvSpPr>
            <a:spLocks noGrp="1"/>
          </p:cNvSpPr>
          <p:nvPr>
            <p:ph type="dt" sz="half" idx="10"/>
          </p:nvPr>
        </p:nvSpPr>
        <p:spPr/>
        <p:txBody>
          <a:bodyPr/>
          <a:lstStyle>
            <a:lvl1pPr>
              <a:defRPr/>
            </a:lvl1pPr>
          </a:lstStyle>
          <a:p>
            <a:pPr>
              <a:defRPr/>
            </a:pPr>
            <a:endParaRPr lang="en-US" altLang="x-none"/>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AC95F5D-E37A-416E-B422-31F8AB45B11C}" type="slidenum">
              <a:rPr lang="en-US" altLang="zh-CN"/>
              <a:pPr/>
              <a:t>‹#›</a:t>
            </a:fld>
            <a:endParaRPr lang="en-US" altLang="zh-CN"/>
          </a:p>
        </p:txBody>
      </p:sp>
    </p:spTree>
    <p:extLst>
      <p:ext uri="{BB962C8B-B14F-4D97-AF65-F5344CB8AC3E}">
        <p14:creationId xmlns:p14="http://schemas.microsoft.com/office/powerpoint/2010/main" val="562429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66800" y="2821837"/>
            <a:ext cx="6255488" cy="1362075"/>
          </a:xfrm>
        </p:spPr>
        <p:txBody>
          <a:bodyPr anchor="t"/>
          <a:lstStyle>
            <a:lvl1pPr algn="r">
              <a:buNone/>
              <a:defRPr sz="4200" b="1" cap="all"/>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noProof="1"/>
              <a:t>单击此处编辑母版文本样式</a:t>
            </a:r>
          </a:p>
        </p:txBody>
      </p:sp>
      <p:sp>
        <p:nvSpPr>
          <p:cNvPr id="4" name="日期占位符 3"/>
          <p:cNvSpPr>
            <a:spLocks noGrp="1"/>
          </p:cNvSpPr>
          <p:nvPr>
            <p:ph type="dt" sz="half" idx="10"/>
          </p:nvPr>
        </p:nvSpPr>
        <p:spPr>
          <a:xfrm>
            <a:off x="4724400" y="6556375"/>
            <a:ext cx="2001838" cy="227013"/>
          </a:xfrm>
        </p:spPr>
        <p:txBody>
          <a:bodyPr/>
          <a:lstStyle>
            <a:lvl1pPr>
              <a:defRPr>
                <a:solidFill>
                  <a:schemeClr val="tx2"/>
                </a:solidFill>
              </a:defRPr>
            </a:lvl1pPr>
          </a:lstStyle>
          <a:p>
            <a:pPr>
              <a:defRPr/>
            </a:pPr>
            <a:endParaRPr lang="en-US" altLang="x-none"/>
          </a:p>
        </p:txBody>
      </p:sp>
      <p:sp>
        <p:nvSpPr>
          <p:cNvPr id="5" name="页脚占位符 4"/>
          <p:cNvSpPr>
            <a:spLocks noGrp="1"/>
          </p:cNvSpPr>
          <p:nvPr>
            <p:ph type="ftr" sz="quarter" idx="11"/>
          </p:nvPr>
        </p:nvSpPr>
        <p:spPr>
          <a:xfrm>
            <a:off x="1735138" y="6556375"/>
            <a:ext cx="2895600" cy="228600"/>
          </a:xfrm>
        </p:spPr>
        <p:txBody>
          <a:bodyPr/>
          <a:lstStyle>
            <a:lvl1pPr>
              <a:defRPr>
                <a:solidFill>
                  <a:schemeClr val="tx2"/>
                </a:solidFill>
              </a:defRPr>
            </a:lvl1pPr>
          </a:lstStyle>
          <a:p>
            <a:pPr>
              <a:defRPr/>
            </a:pPr>
            <a:endParaRPr lang="zh-CN" altLang="en-US"/>
          </a:p>
        </p:txBody>
      </p:sp>
      <p:sp>
        <p:nvSpPr>
          <p:cNvPr id="6" name="灯片编号占位符 5"/>
          <p:cNvSpPr>
            <a:spLocks noGrp="1"/>
          </p:cNvSpPr>
          <p:nvPr>
            <p:ph type="sldNum" sz="quarter" idx="12"/>
          </p:nvPr>
        </p:nvSpPr>
        <p:spPr>
          <a:xfrm>
            <a:off x="6734175" y="6554788"/>
            <a:ext cx="587375" cy="228600"/>
          </a:xfrm>
        </p:spPr>
        <p:txBody>
          <a:bodyPr/>
          <a:lstStyle>
            <a:lvl1pPr>
              <a:defRPr/>
            </a:lvl1pPr>
          </a:lstStyle>
          <a:p>
            <a:fld id="{FB559846-7BE2-4BF8-B70C-3D31C1435DFB}" type="slidenum">
              <a:rPr lang="en-US" altLang="zh-CN"/>
              <a:pPr/>
              <a:t>‹#›</a:t>
            </a:fld>
            <a:endParaRPr lang="en-US" altLang="zh-CN"/>
          </a:p>
        </p:txBody>
      </p:sp>
    </p:spTree>
    <p:extLst>
      <p:ext uri="{BB962C8B-B14F-4D97-AF65-F5344CB8AC3E}">
        <p14:creationId xmlns:p14="http://schemas.microsoft.com/office/powerpoint/2010/main" val="50483042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p>
            <a:r>
              <a:rPr lang="zh-CN" altLang="en-US" noProof="1"/>
              <a:t>单击此处编辑母版标题样式</a:t>
            </a:r>
            <a:endParaRPr lang="en-US" noProof="1"/>
          </a:p>
        </p:txBody>
      </p:sp>
      <p:sp>
        <p:nvSpPr>
          <p:cNvPr id="3" name="内容占位符 2"/>
          <p:cNvSpPr>
            <a:spLocks noGrp="1"/>
          </p:cNvSpPr>
          <p:nvPr>
            <p:ph sz="half" idx="1"/>
          </p:nvPr>
        </p:nvSpPr>
        <p:spPr>
          <a:xfrm>
            <a:off x="457200" y="1600200"/>
            <a:ext cx="3520440" cy="4525963"/>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内容占位符 3"/>
          <p:cNvSpPr>
            <a:spLocks noGrp="1"/>
          </p:cNvSpPr>
          <p:nvPr>
            <p:ph sz="half" idx="2"/>
          </p:nvPr>
        </p:nvSpPr>
        <p:spPr>
          <a:xfrm>
            <a:off x="4178808" y="1600200"/>
            <a:ext cx="3520440" cy="4525963"/>
          </a:xfrm>
        </p:spPr>
        <p:txBody>
          <a:bodyPr/>
          <a:lstStyle>
            <a:lvl1pPr>
              <a:defRPr sz="2800"/>
            </a:lvl1pPr>
            <a:lvl2pPr>
              <a:defRPr sz="2400"/>
            </a:lvl2pPr>
            <a:lvl3pPr>
              <a:defRPr sz="20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4"/>
          <p:cNvSpPr>
            <a:spLocks noGrp="1"/>
          </p:cNvSpPr>
          <p:nvPr>
            <p:ph type="dt" sz="half" idx="10"/>
          </p:nvPr>
        </p:nvSpPr>
        <p:spPr/>
        <p:txBody>
          <a:bodyPr/>
          <a:lstStyle>
            <a:lvl1pPr>
              <a:defRPr/>
            </a:lvl1pPr>
          </a:lstStyle>
          <a:p>
            <a:pPr>
              <a:defRPr/>
            </a:pPr>
            <a:endParaRPr lang="en-US" altLang="x-none"/>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E469ED10-F6F8-4941-9C51-8B73F49DC06B}" type="slidenum">
              <a:rPr lang="en-US" altLang="zh-CN"/>
              <a:pPr/>
              <a:t>‹#›</a:t>
            </a:fld>
            <a:endParaRPr lang="en-US" altLang="zh-CN"/>
          </a:p>
        </p:txBody>
      </p:sp>
    </p:spTree>
    <p:extLst>
      <p:ext uri="{BB962C8B-B14F-4D97-AF65-F5344CB8AC3E}">
        <p14:creationId xmlns:p14="http://schemas.microsoft.com/office/powerpoint/2010/main" val="2916969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lvl1pPr>
              <a:defRPr/>
            </a:lvl1pPr>
          </a:lstStyle>
          <a:p>
            <a:r>
              <a:rPr lang="zh-CN" altLang="en-US" noProof="1"/>
              <a:t>单击此处编辑母版标题样式</a:t>
            </a:r>
            <a:endParaRPr lang="en-US" noProof="1"/>
          </a:p>
        </p:txBody>
      </p:sp>
      <p:sp>
        <p:nvSpPr>
          <p:cNvPr id="3" name="文本占位符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4" name="文本占位符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noProof="1"/>
              <a:t>单击此处编辑母版文本样式</a:t>
            </a:r>
          </a:p>
        </p:txBody>
      </p:sp>
      <p:sp>
        <p:nvSpPr>
          <p:cNvPr id="5" name="内容占位符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内容占位符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日期占位符 6"/>
          <p:cNvSpPr>
            <a:spLocks noGrp="1"/>
          </p:cNvSpPr>
          <p:nvPr>
            <p:ph type="dt" sz="half" idx="10"/>
          </p:nvPr>
        </p:nvSpPr>
        <p:spPr/>
        <p:txBody>
          <a:bodyPr/>
          <a:lstStyle>
            <a:lvl1pPr>
              <a:defRPr/>
            </a:lvl1pPr>
          </a:lstStyle>
          <a:p>
            <a:pPr>
              <a:defRPr/>
            </a:pPr>
            <a:endParaRPr lang="en-US" altLang="x-none"/>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37158C02-2B69-447B-9A66-91B6EA0876F2}" type="slidenum">
              <a:rPr lang="en-US" altLang="zh-CN"/>
              <a:pPr/>
              <a:t>‹#›</a:t>
            </a:fld>
            <a:endParaRPr lang="en-US" altLang="zh-CN"/>
          </a:p>
        </p:txBody>
      </p:sp>
    </p:spTree>
    <p:extLst>
      <p:ext uri="{BB962C8B-B14F-4D97-AF65-F5344CB8AC3E}">
        <p14:creationId xmlns:p14="http://schemas.microsoft.com/office/powerpoint/2010/main" val="1039475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p>
            <a:r>
              <a:rPr lang="zh-CN" altLang="en-US" noProof="1"/>
              <a:t>单击此处编辑母版标题样式</a:t>
            </a:r>
            <a:endParaRPr lang="en-US" noProof="1"/>
          </a:p>
        </p:txBody>
      </p:sp>
      <p:sp>
        <p:nvSpPr>
          <p:cNvPr id="3" name="日期占位符 2"/>
          <p:cNvSpPr>
            <a:spLocks noGrp="1"/>
          </p:cNvSpPr>
          <p:nvPr>
            <p:ph type="dt" sz="half" idx="10"/>
          </p:nvPr>
        </p:nvSpPr>
        <p:spPr/>
        <p:txBody>
          <a:bodyPr/>
          <a:lstStyle>
            <a:lvl1pPr>
              <a:defRPr/>
            </a:lvl1pPr>
          </a:lstStyle>
          <a:p>
            <a:pPr>
              <a:defRPr/>
            </a:pPr>
            <a:endParaRPr lang="en-US" altLang="x-none"/>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fld id="{57AC7B1F-FE90-4BD2-A060-88781CE55DC6}" type="slidenum">
              <a:rPr lang="en-US" altLang="zh-CN"/>
              <a:pPr/>
              <a:t>‹#›</a:t>
            </a:fld>
            <a:endParaRPr lang="en-US" altLang="zh-CN"/>
          </a:p>
        </p:txBody>
      </p:sp>
    </p:spTree>
    <p:extLst>
      <p:ext uri="{BB962C8B-B14F-4D97-AF65-F5344CB8AC3E}">
        <p14:creationId xmlns:p14="http://schemas.microsoft.com/office/powerpoint/2010/main" val="3378488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2"/>
                </a:solidFill>
              </a:defRPr>
            </a:lvl1pPr>
          </a:lstStyle>
          <a:p>
            <a:pPr>
              <a:defRPr/>
            </a:pPr>
            <a:endParaRPr lang="en-US" altLang="x-none"/>
          </a:p>
        </p:txBody>
      </p:sp>
      <p:sp>
        <p:nvSpPr>
          <p:cNvPr id="3" name="页脚占位符 2"/>
          <p:cNvSpPr>
            <a:spLocks noGrp="1"/>
          </p:cNvSpPr>
          <p:nvPr>
            <p:ph type="ftr" sz="quarter" idx="11"/>
          </p:nvPr>
        </p:nvSpPr>
        <p:spPr/>
        <p:txBody>
          <a:bodyPr/>
          <a:lstStyle>
            <a:lvl1pPr>
              <a:defRPr>
                <a:solidFill>
                  <a:schemeClr val="tx2"/>
                </a:solidFill>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fld id="{4AF5D824-B7B5-461E-B08F-67B9FE947B5D}" type="slidenum">
              <a:rPr lang="en-US" altLang="zh-CN"/>
              <a:pPr/>
              <a:t>‹#›</a:t>
            </a:fld>
            <a:endParaRPr lang="en-US" altLang="zh-CN"/>
          </a:p>
        </p:txBody>
      </p:sp>
    </p:spTree>
    <p:extLst>
      <p:ext uri="{BB962C8B-B14F-4D97-AF65-F5344CB8AC3E}">
        <p14:creationId xmlns:p14="http://schemas.microsoft.com/office/powerpoint/2010/main" val="4244969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5897880" cy="1173480"/>
          </a:xfrm>
        </p:spPr>
        <p:txBody>
          <a:bodyPr wrap="square"/>
          <a:lstStyle>
            <a:lvl1pPr algn="l">
              <a:buNone/>
              <a:defRPr lang="en-US" sz="2400" baseline="0" smtClean="0"/>
            </a:lvl1pPr>
          </a:lstStyle>
          <a:p>
            <a:r>
              <a:rPr lang="zh-CN" altLang="en-US" noProof="1"/>
              <a:t>单击此处编辑母版标题样式</a:t>
            </a:r>
            <a:endParaRPr lang="en-US" noProof="1"/>
          </a:p>
        </p:txBody>
      </p:sp>
      <p:sp>
        <p:nvSpPr>
          <p:cNvPr id="3" name="文本占位符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lstStyle>
          <a:p>
            <a:pPr lvl="0"/>
            <a:r>
              <a:rPr lang="zh-CN" altLang="en-US" noProof="1"/>
              <a:t>单击此处编辑母版文本样式</a:t>
            </a:r>
          </a:p>
        </p:txBody>
      </p:sp>
      <p:sp>
        <p:nvSpPr>
          <p:cNvPr id="4" name="内容占位符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日期占位符 4"/>
          <p:cNvSpPr>
            <a:spLocks noGrp="1"/>
          </p:cNvSpPr>
          <p:nvPr>
            <p:ph type="dt" sz="half" idx="10"/>
          </p:nvPr>
        </p:nvSpPr>
        <p:spPr/>
        <p:txBody>
          <a:bodyPr/>
          <a:lstStyle>
            <a:lvl1pPr>
              <a:defRPr/>
            </a:lvl1pPr>
          </a:lstStyle>
          <a:p>
            <a:pPr>
              <a:defRPr/>
            </a:pPr>
            <a:endParaRPr lang="en-US" altLang="x-none"/>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C13FC78B-90D5-49D6-AE5D-D677BA2AC9D4}" type="slidenum">
              <a:rPr lang="en-US" altLang="zh-CN"/>
              <a:pPr/>
              <a:t>‹#›</a:t>
            </a:fld>
            <a:endParaRPr lang="en-US" altLang="zh-CN"/>
          </a:p>
        </p:txBody>
      </p:sp>
    </p:spTree>
    <p:extLst>
      <p:ext uri="{BB962C8B-B14F-4D97-AF65-F5344CB8AC3E}">
        <p14:creationId xmlns:p14="http://schemas.microsoft.com/office/powerpoint/2010/main" val="118384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p>
        </p:txBody>
      </p:sp>
      <p:sp>
        <p:nvSpPr>
          <p:cNvPr id="6" name="灯片编号占位符 1029"/>
          <p:cNvSpPr>
            <a:spLocks noGrp="1"/>
          </p:cNvSpPr>
          <p:nvPr>
            <p:ph type="sldNum" sz="quarter" idx="12"/>
          </p:nvPr>
        </p:nvSpPr>
        <p:spPr>
          <a:ln/>
        </p:spPr>
        <p:txBody>
          <a:bodyPr/>
          <a:lstStyle>
            <a:lvl1pPr>
              <a:defRPr/>
            </a:lvl1pPr>
          </a:lstStyle>
          <a:p>
            <a:fld id="{1D04137F-D8B5-4C6B-A3BD-10A6BA09BD9F}" type="slidenum">
              <a:rPr lang="zh-CN" altLang="en-US"/>
              <a:pPr/>
              <a:t>‹#›</a:t>
            </a:fld>
            <a:endParaRPr lang="zh-CN" altLang="en-US"/>
          </a:p>
        </p:txBody>
      </p:sp>
    </p:spTree>
    <p:extLst>
      <p:ext uri="{BB962C8B-B14F-4D97-AF65-F5344CB8AC3E}">
        <p14:creationId xmlns:p14="http://schemas.microsoft.com/office/powerpoint/2010/main" val="300259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en-US">
              <a:solidFill>
                <a:srgbClr val="FFFFFF"/>
              </a:solidFill>
              <a:latin typeface="Trebuchet MS" panose="020B0603020202020204" pitchFamily="34" charset="0"/>
            </a:endParaRPr>
          </a:p>
        </p:txBody>
      </p:sp>
      <p:sp>
        <p:nvSpPr>
          <p:cNvPr id="6" name="矩形 9"/>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en-US">
              <a:solidFill>
                <a:srgbClr val="FFFFFF"/>
              </a:solidFill>
              <a:latin typeface="Trebuchet MS" panose="020B0603020202020204" pitchFamily="34" charset="0"/>
            </a:endParaRPr>
          </a:p>
        </p:txBody>
      </p:sp>
      <p:sp>
        <p:nvSpPr>
          <p:cNvPr id="2" name="标题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lstStyle>
          <a:p>
            <a:r>
              <a:rPr lang="zh-CN" altLang="en-US" noProof="1"/>
              <a:t>单击此处编辑母版标题样式</a:t>
            </a:r>
            <a:endParaRPr lang="en-US" noProof="1"/>
          </a:p>
        </p:txBody>
      </p:sp>
      <p:sp>
        <p:nvSpPr>
          <p:cNvPr id="4" name="文本占位符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lstStyle>
          <a:p>
            <a:pPr lvl="0"/>
            <a:r>
              <a:rPr lang="zh-CN" altLang="en-US" noProof="1"/>
              <a:t>单击此处编辑母版文本样式</a:t>
            </a:r>
          </a:p>
        </p:txBody>
      </p:sp>
      <p:sp>
        <p:nvSpPr>
          <p:cNvPr id="10" name="图片占位符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lstStyle>
          <a:p>
            <a:pPr lvl="0"/>
            <a:r>
              <a:rPr lang="zh-CN" altLang="en-US" noProof="0"/>
              <a:t>单击图标添加图片</a:t>
            </a:r>
            <a:endParaRPr lang="en-US" noProof="0" dirty="0"/>
          </a:p>
        </p:txBody>
      </p:sp>
      <p:sp>
        <p:nvSpPr>
          <p:cNvPr id="7" name="日期占位符 4"/>
          <p:cNvSpPr>
            <a:spLocks noGrp="1"/>
          </p:cNvSpPr>
          <p:nvPr>
            <p:ph type="dt" sz="half" idx="10"/>
          </p:nvPr>
        </p:nvSpPr>
        <p:spPr/>
        <p:txBody>
          <a:bodyPr/>
          <a:lstStyle>
            <a:lvl1pPr>
              <a:defRPr/>
            </a:lvl1pPr>
          </a:lstStyle>
          <a:p>
            <a:pPr>
              <a:defRPr/>
            </a:pPr>
            <a:endParaRPr lang="en-US" altLang="x-none"/>
          </a:p>
        </p:txBody>
      </p:sp>
      <p:sp>
        <p:nvSpPr>
          <p:cNvPr id="8" name="页脚占位符 5"/>
          <p:cNvSpPr>
            <a:spLocks noGrp="1"/>
          </p:cNvSpPr>
          <p:nvPr>
            <p:ph type="ftr" sz="quarter" idx="11"/>
          </p:nvPr>
        </p:nvSpPr>
        <p:spPr/>
        <p:txBody>
          <a:bodyPr/>
          <a:lstStyle>
            <a:lvl1pPr>
              <a:defRPr/>
            </a:lvl1pPr>
          </a:lstStyle>
          <a:p>
            <a:pPr>
              <a:defRPr/>
            </a:pPr>
            <a:endParaRPr lang="zh-CN" altLang="en-US"/>
          </a:p>
        </p:txBody>
      </p:sp>
      <p:sp>
        <p:nvSpPr>
          <p:cNvPr id="9" name="灯片编号占位符 6"/>
          <p:cNvSpPr>
            <a:spLocks noGrp="1"/>
          </p:cNvSpPr>
          <p:nvPr>
            <p:ph type="sldNum" sz="quarter" idx="12"/>
          </p:nvPr>
        </p:nvSpPr>
        <p:spPr/>
        <p:txBody>
          <a:bodyPr/>
          <a:lstStyle>
            <a:lvl1pPr>
              <a:defRPr/>
            </a:lvl1pPr>
          </a:lstStyle>
          <a:p>
            <a:fld id="{4B72C2EB-332D-47D3-924E-2AB64A496B13}" type="slidenum">
              <a:rPr lang="en-US" altLang="zh-CN"/>
              <a:pPr/>
              <a:t>‹#›</a:t>
            </a:fld>
            <a:endParaRPr lang="en-US" altLang="zh-CN"/>
          </a:p>
        </p:txBody>
      </p:sp>
    </p:spTree>
    <p:extLst>
      <p:ext uri="{BB962C8B-B14F-4D97-AF65-F5344CB8AC3E}">
        <p14:creationId xmlns:p14="http://schemas.microsoft.com/office/powerpoint/2010/main" val="219412075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3"/>
          <p:cNvSpPr>
            <a:spLocks noGrp="1"/>
          </p:cNvSpPr>
          <p:nvPr>
            <p:ph type="dt" sz="half" idx="10"/>
          </p:nvPr>
        </p:nvSpPr>
        <p:spPr/>
        <p:txBody>
          <a:bodyPr/>
          <a:lstStyle>
            <a:lvl1pPr>
              <a:defRPr/>
            </a:lvl1pPr>
          </a:lstStyle>
          <a:p>
            <a:pPr>
              <a:defRPr/>
            </a:pPr>
            <a:endParaRPr lang="en-US" altLang="x-none"/>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E867828-9295-4677-90D6-8CD4215FAE28}" type="slidenum">
              <a:rPr lang="en-US" altLang="zh-CN"/>
              <a:pPr/>
              <a:t>‹#›</a:t>
            </a:fld>
            <a:endParaRPr lang="en-US" altLang="zh-CN"/>
          </a:p>
        </p:txBody>
      </p:sp>
    </p:spTree>
    <p:extLst>
      <p:ext uri="{BB962C8B-B14F-4D97-AF65-F5344CB8AC3E}">
        <p14:creationId xmlns:p14="http://schemas.microsoft.com/office/powerpoint/2010/main" val="16492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74955"/>
            <a:ext cx="1524000" cy="5851525"/>
          </a:xfrm>
        </p:spPr>
        <p:txBody>
          <a:bodyPr vert="eaVert" anchor="t"/>
          <a:lstStyle/>
          <a:p>
            <a:r>
              <a:rPr lang="zh-CN" altLang="en-US" noProof="1"/>
              <a:t>单击此处编辑母版标题样式</a:t>
            </a:r>
            <a:endParaRPr lang="en-US" noProof="1"/>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日期占位符 3"/>
          <p:cNvSpPr>
            <a:spLocks noGrp="1"/>
          </p:cNvSpPr>
          <p:nvPr>
            <p:ph type="dt" sz="half" idx="10"/>
          </p:nvPr>
        </p:nvSpPr>
        <p:spPr>
          <a:xfrm>
            <a:off x="4243388" y="6557963"/>
            <a:ext cx="2001837" cy="227012"/>
          </a:xfrm>
        </p:spPr>
        <p:txBody>
          <a:bodyPr/>
          <a:lstStyle>
            <a:lvl1pPr>
              <a:defRPr/>
            </a:lvl1pPr>
          </a:lstStyle>
          <a:p>
            <a:pPr>
              <a:defRPr/>
            </a:pPr>
            <a:endParaRPr lang="en-US" altLang="x-none"/>
          </a:p>
        </p:txBody>
      </p:sp>
      <p:sp>
        <p:nvSpPr>
          <p:cNvPr id="5" name="页脚占位符 4"/>
          <p:cNvSpPr>
            <a:spLocks noGrp="1"/>
          </p:cNvSpPr>
          <p:nvPr>
            <p:ph type="ftr" sz="quarter" idx="11"/>
          </p:nvPr>
        </p:nvSpPr>
        <p:spPr>
          <a:xfrm>
            <a:off x="457200" y="6556375"/>
            <a:ext cx="3657600" cy="228600"/>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254750" y="6553200"/>
            <a:ext cx="587375" cy="228600"/>
          </a:xfrm>
        </p:spPr>
        <p:txBody>
          <a:bodyPr/>
          <a:lstStyle>
            <a:lvl1pPr>
              <a:defRPr/>
            </a:lvl1pPr>
          </a:lstStyle>
          <a:p>
            <a:fld id="{B6B9E7B1-BA21-4F81-9C0E-2BC67A629B3E}" type="slidenum">
              <a:rPr lang="en-US" altLang="zh-CN"/>
              <a:pPr/>
              <a:t>‹#›</a:t>
            </a:fld>
            <a:endParaRPr lang="en-US" altLang="zh-CN"/>
          </a:p>
        </p:txBody>
      </p:sp>
    </p:spTree>
    <p:extLst>
      <p:ext uri="{BB962C8B-B14F-4D97-AF65-F5344CB8AC3E}">
        <p14:creationId xmlns:p14="http://schemas.microsoft.com/office/powerpoint/2010/main" val="6936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p>
        </p:txBody>
      </p:sp>
      <p:sp>
        <p:nvSpPr>
          <p:cNvPr id="6" name="灯片编号占位符 1029"/>
          <p:cNvSpPr>
            <a:spLocks noGrp="1"/>
          </p:cNvSpPr>
          <p:nvPr>
            <p:ph type="sldNum" sz="quarter" idx="12"/>
          </p:nvPr>
        </p:nvSpPr>
        <p:spPr>
          <a:ln/>
        </p:spPr>
        <p:txBody>
          <a:bodyPr/>
          <a:lstStyle>
            <a:lvl1pPr>
              <a:defRPr/>
            </a:lvl1pPr>
          </a:lstStyle>
          <a:p>
            <a:fld id="{357370A6-1C77-443B-8703-932FEECA39E2}" type="slidenum">
              <a:rPr lang="zh-CN" altLang="en-US"/>
              <a:pPr/>
              <a:t>‹#›</a:t>
            </a:fld>
            <a:endParaRPr lang="zh-CN" altLang="en-US"/>
          </a:p>
        </p:txBody>
      </p:sp>
    </p:spTree>
    <p:extLst>
      <p:ext uri="{BB962C8B-B14F-4D97-AF65-F5344CB8AC3E}">
        <p14:creationId xmlns:p14="http://schemas.microsoft.com/office/powerpoint/2010/main" val="128119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p>
        </p:txBody>
      </p:sp>
      <p:sp>
        <p:nvSpPr>
          <p:cNvPr id="7" name="灯片编号占位符 1029"/>
          <p:cNvSpPr>
            <a:spLocks noGrp="1"/>
          </p:cNvSpPr>
          <p:nvPr>
            <p:ph type="sldNum" sz="quarter" idx="12"/>
          </p:nvPr>
        </p:nvSpPr>
        <p:spPr>
          <a:ln/>
        </p:spPr>
        <p:txBody>
          <a:bodyPr/>
          <a:lstStyle>
            <a:lvl1pPr>
              <a:defRPr/>
            </a:lvl1pPr>
          </a:lstStyle>
          <a:p>
            <a:fld id="{B9C22EF2-97D9-4E62-8220-997F2A372704}" type="slidenum">
              <a:rPr lang="zh-CN" altLang="en-US"/>
              <a:pPr/>
              <a:t>‹#›</a:t>
            </a:fld>
            <a:endParaRPr lang="zh-CN" altLang="en-US"/>
          </a:p>
        </p:txBody>
      </p:sp>
    </p:spTree>
    <p:extLst>
      <p:ext uri="{BB962C8B-B14F-4D97-AF65-F5344CB8AC3E}">
        <p14:creationId xmlns:p14="http://schemas.microsoft.com/office/powerpoint/2010/main" val="67310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27"/>
          <p:cNvSpPr>
            <a:spLocks noGrp="1"/>
          </p:cNvSpPr>
          <p:nvPr>
            <p:ph type="dt" sz="half" idx="10"/>
          </p:nvPr>
        </p:nvSpPr>
        <p:spPr>
          <a:ln/>
        </p:spPr>
        <p:txBody>
          <a:bodyPr/>
          <a:lstStyle>
            <a:lvl1pPr>
              <a:defRPr/>
            </a:lvl1pPr>
          </a:lstStyle>
          <a:p>
            <a:pPr>
              <a:defRPr/>
            </a:pPr>
            <a:endParaRPr lang="zh-CN" altLang="en-US"/>
          </a:p>
        </p:txBody>
      </p:sp>
      <p:sp>
        <p:nvSpPr>
          <p:cNvPr id="8" name="页脚占位符 1028"/>
          <p:cNvSpPr>
            <a:spLocks noGrp="1"/>
          </p:cNvSpPr>
          <p:nvPr>
            <p:ph type="ftr" sz="quarter" idx="11"/>
          </p:nvPr>
        </p:nvSpPr>
        <p:spPr>
          <a:ln/>
        </p:spPr>
        <p:txBody>
          <a:bodyPr/>
          <a:lstStyle>
            <a:lvl1pPr>
              <a:defRPr/>
            </a:lvl1pPr>
          </a:lstStyle>
          <a:p>
            <a:pPr>
              <a:defRPr/>
            </a:pPr>
            <a:endParaRPr lang="zh-CN"/>
          </a:p>
        </p:txBody>
      </p:sp>
      <p:sp>
        <p:nvSpPr>
          <p:cNvPr id="9" name="灯片编号占位符 1029"/>
          <p:cNvSpPr>
            <a:spLocks noGrp="1"/>
          </p:cNvSpPr>
          <p:nvPr>
            <p:ph type="sldNum" sz="quarter" idx="12"/>
          </p:nvPr>
        </p:nvSpPr>
        <p:spPr>
          <a:ln/>
        </p:spPr>
        <p:txBody>
          <a:bodyPr/>
          <a:lstStyle>
            <a:lvl1pPr>
              <a:defRPr/>
            </a:lvl1pPr>
          </a:lstStyle>
          <a:p>
            <a:fld id="{3A354EC9-4F61-431C-B124-C1836D865FA1}" type="slidenum">
              <a:rPr lang="zh-CN" altLang="en-US"/>
              <a:pPr/>
              <a:t>‹#›</a:t>
            </a:fld>
            <a:endParaRPr lang="zh-CN" altLang="en-US"/>
          </a:p>
        </p:txBody>
      </p:sp>
    </p:spTree>
    <p:extLst>
      <p:ext uri="{BB962C8B-B14F-4D97-AF65-F5344CB8AC3E}">
        <p14:creationId xmlns:p14="http://schemas.microsoft.com/office/powerpoint/2010/main" val="140689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a:ln/>
        </p:spPr>
        <p:txBody>
          <a:bodyPr/>
          <a:lstStyle>
            <a:lvl1pPr>
              <a:defRPr/>
            </a:lvl1pPr>
          </a:lstStyle>
          <a:p>
            <a:pPr>
              <a:defRPr/>
            </a:pPr>
            <a:endParaRPr lang="zh-CN" altLang="en-US"/>
          </a:p>
        </p:txBody>
      </p:sp>
      <p:sp>
        <p:nvSpPr>
          <p:cNvPr id="4" name="页脚占位符 1028"/>
          <p:cNvSpPr>
            <a:spLocks noGrp="1"/>
          </p:cNvSpPr>
          <p:nvPr>
            <p:ph type="ftr" sz="quarter" idx="11"/>
          </p:nvPr>
        </p:nvSpPr>
        <p:spPr>
          <a:ln/>
        </p:spPr>
        <p:txBody>
          <a:bodyPr/>
          <a:lstStyle>
            <a:lvl1pPr>
              <a:defRPr/>
            </a:lvl1pPr>
          </a:lstStyle>
          <a:p>
            <a:pPr>
              <a:defRPr/>
            </a:pPr>
            <a:endParaRPr lang="zh-CN"/>
          </a:p>
        </p:txBody>
      </p:sp>
      <p:sp>
        <p:nvSpPr>
          <p:cNvPr id="5" name="灯片编号占位符 1029"/>
          <p:cNvSpPr>
            <a:spLocks noGrp="1"/>
          </p:cNvSpPr>
          <p:nvPr>
            <p:ph type="sldNum" sz="quarter" idx="12"/>
          </p:nvPr>
        </p:nvSpPr>
        <p:spPr>
          <a:ln/>
        </p:spPr>
        <p:txBody>
          <a:bodyPr/>
          <a:lstStyle>
            <a:lvl1pPr>
              <a:defRPr/>
            </a:lvl1pPr>
          </a:lstStyle>
          <a:p>
            <a:fld id="{8BF6E1D9-FEBC-45D6-A745-BC95D581529C}" type="slidenum">
              <a:rPr lang="zh-CN" altLang="en-US"/>
              <a:pPr/>
              <a:t>‹#›</a:t>
            </a:fld>
            <a:endParaRPr lang="zh-CN" altLang="en-US"/>
          </a:p>
        </p:txBody>
      </p:sp>
    </p:spTree>
    <p:extLst>
      <p:ext uri="{BB962C8B-B14F-4D97-AF65-F5344CB8AC3E}">
        <p14:creationId xmlns:p14="http://schemas.microsoft.com/office/powerpoint/2010/main" val="324795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a:ln/>
        </p:spPr>
        <p:txBody>
          <a:bodyPr/>
          <a:lstStyle>
            <a:lvl1pPr>
              <a:defRPr/>
            </a:lvl1pPr>
          </a:lstStyle>
          <a:p>
            <a:pPr>
              <a:defRPr/>
            </a:pPr>
            <a:endParaRPr lang="zh-CN" altLang="en-US"/>
          </a:p>
        </p:txBody>
      </p:sp>
      <p:sp>
        <p:nvSpPr>
          <p:cNvPr id="3" name="页脚占位符 1028"/>
          <p:cNvSpPr>
            <a:spLocks noGrp="1"/>
          </p:cNvSpPr>
          <p:nvPr>
            <p:ph type="ftr" sz="quarter" idx="11"/>
          </p:nvPr>
        </p:nvSpPr>
        <p:spPr>
          <a:ln/>
        </p:spPr>
        <p:txBody>
          <a:bodyPr/>
          <a:lstStyle>
            <a:lvl1pPr>
              <a:defRPr/>
            </a:lvl1pPr>
          </a:lstStyle>
          <a:p>
            <a:pPr>
              <a:defRPr/>
            </a:pPr>
            <a:endParaRPr lang="zh-CN"/>
          </a:p>
        </p:txBody>
      </p:sp>
      <p:sp>
        <p:nvSpPr>
          <p:cNvPr id="4" name="灯片编号占位符 1029"/>
          <p:cNvSpPr>
            <a:spLocks noGrp="1"/>
          </p:cNvSpPr>
          <p:nvPr>
            <p:ph type="sldNum" sz="quarter" idx="12"/>
          </p:nvPr>
        </p:nvSpPr>
        <p:spPr>
          <a:ln/>
        </p:spPr>
        <p:txBody>
          <a:bodyPr/>
          <a:lstStyle>
            <a:lvl1pPr>
              <a:defRPr/>
            </a:lvl1pPr>
          </a:lstStyle>
          <a:p>
            <a:fld id="{8FF027D6-8E6F-4B18-962D-78C0C83E0462}" type="slidenum">
              <a:rPr lang="zh-CN" altLang="en-US"/>
              <a:pPr/>
              <a:t>‹#›</a:t>
            </a:fld>
            <a:endParaRPr lang="zh-CN" altLang="en-US"/>
          </a:p>
        </p:txBody>
      </p:sp>
    </p:spTree>
    <p:extLst>
      <p:ext uri="{BB962C8B-B14F-4D97-AF65-F5344CB8AC3E}">
        <p14:creationId xmlns:p14="http://schemas.microsoft.com/office/powerpoint/2010/main" val="349125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p>
        </p:txBody>
      </p:sp>
      <p:sp>
        <p:nvSpPr>
          <p:cNvPr id="7" name="灯片编号占位符 1029"/>
          <p:cNvSpPr>
            <a:spLocks noGrp="1"/>
          </p:cNvSpPr>
          <p:nvPr>
            <p:ph type="sldNum" sz="quarter" idx="12"/>
          </p:nvPr>
        </p:nvSpPr>
        <p:spPr>
          <a:ln/>
        </p:spPr>
        <p:txBody>
          <a:bodyPr/>
          <a:lstStyle>
            <a:lvl1pPr>
              <a:defRPr/>
            </a:lvl1pPr>
          </a:lstStyle>
          <a:p>
            <a:fld id="{2DE23F3B-6CB1-44D0-8A1B-244B0AA6BDD3}" type="slidenum">
              <a:rPr lang="zh-CN" altLang="en-US"/>
              <a:pPr/>
              <a:t>‹#›</a:t>
            </a:fld>
            <a:endParaRPr lang="zh-CN" altLang="en-US"/>
          </a:p>
        </p:txBody>
      </p:sp>
    </p:spTree>
    <p:extLst>
      <p:ext uri="{BB962C8B-B14F-4D97-AF65-F5344CB8AC3E}">
        <p14:creationId xmlns:p14="http://schemas.microsoft.com/office/powerpoint/2010/main" val="33312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p>
        </p:txBody>
      </p:sp>
      <p:sp>
        <p:nvSpPr>
          <p:cNvPr id="7" name="灯片编号占位符 1029"/>
          <p:cNvSpPr>
            <a:spLocks noGrp="1"/>
          </p:cNvSpPr>
          <p:nvPr>
            <p:ph type="sldNum" sz="quarter" idx="12"/>
          </p:nvPr>
        </p:nvSpPr>
        <p:spPr>
          <a:ln/>
        </p:spPr>
        <p:txBody>
          <a:bodyPr/>
          <a:lstStyle>
            <a:lvl1pPr>
              <a:defRPr/>
            </a:lvl1pPr>
          </a:lstStyle>
          <a:p>
            <a:fld id="{62F1952A-5D7F-4E82-B58D-ED4429344ED3}" type="slidenum">
              <a:rPr lang="zh-CN" altLang="en-US"/>
              <a:pPr/>
              <a:t>‹#›</a:t>
            </a:fld>
            <a:endParaRPr lang="zh-CN" altLang="en-US"/>
          </a:p>
        </p:txBody>
      </p:sp>
    </p:spTree>
    <p:extLst>
      <p:ext uri="{BB962C8B-B14F-4D97-AF65-F5344CB8AC3E}">
        <p14:creationId xmlns:p14="http://schemas.microsoft.com/office/powerpoint/2010/main" val="138418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a:defRPr sz="140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noProof="1"/>
            </a:lvl1pPr>
          </a:lstStyle>
          <a:p>
            <a:pPr>
              <a:defRPr/>
            </a:pPr>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noProof="1" dirty="0">
                <a:cs typeface="+mn-ea"/>
              </a:defRPr>
            </a:lvl1pPr>
          </a:lstStyle>
          <a:p>
            <a:fld id="{061C6E34-7BB4-4023-8A54-9D974999A4B7}"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Lst>
  <p:txStyles>
    <p:titleStyle>
      <a:lvl1pPr algn="l" rtl="0" eaLnBrk="0" fontAlgn="base" hangingPunct="0">
        <a:spcBef>
          <a:spcPct val="0"/>
        </a:spcBef>
        <a:spcAft>
          <a:spcPct val="0"/>
        </a:spcAft>
        <a:buFont typeface="Arial" panose="020B0604020202020204" pitchFamily="34" charset="0"/>
        <a:defRPr sz="3200" kern="1200">
          <a:solidFill>
            <a:srgbClr val="0066FF"/>
          </a:solidFill>
          <a:latin typeface="+mj-lt"/>
          <a:ea typeface="+mj-ea"/>
          <a:cs typeface="+mj-cs"/>
        </a:defRPr>
      </a:lvl1pPr>
      <a:lvl2pPr algn="l" rtl="0" eaLnBrk="0" fontAlgn="base" hangingPunct="0">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5pPr>
      <a:lvl6pPr marL="457200" algn="l" rtl="0" fontAlgn="base">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6pPr>
      <a:lvl7pPr marL="914400" algn="l" rtl="0" fontAlgn="base">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7pPr>
      <a:lvl8pPr marL="1371600" algn="l" rtl="0" fontAlgn="base">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8pPr>
      <a:lvl9pPr marL="1828800" algn="l" rtl="0" fontAlgn="base">
        <a:spcBef>
          <a:spcPct val="0"/>
        </a:spcBef>
        <a:spcAft>
          <a:spcPct val="0"/>
        </a:spcAft>
        <a:buFont typeface="Arial" panose="020B0604020202020204" pitchFamily="34" charset="0"/>
        <a:defRPr sz="3200">
          <a:solidFill>
            <a:srgbClr val="0066FF"/>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400" kern="1200">
          <a:solidFill>
            <a:schemeClr val="tx1"/>
          </a:solidFill>
          <a:latin typeface="+mn-lt"/>
          <a:ea typeface="+mn-ea"/>
          <a:cs typeface="+mn-cs"/>
        </a:defRPr>
      </a:lvl1pPr>
      <a:lvl2pPr marL="800100" lvl="1" indent="-342900" algn="l" rtl="0" eaLnBrk="0" fontAlgn="base" hangingPunct="0">
        <a:spcBef>
          <a:spcPct val="20000"/>
        </a:spcBef>
        <a:spcAft>
          <a:spcPct val="0"/>
        </a:spcAft>
        <a:buSzPct val="100000"/>
        <a:buFont typeface="Wingdings" panose="05000000000000000000" pitchFamily="2" charset="2"/>
        <a:buChar char="Ø"/>
        <a:defRPr sz="2400" kern="1200">
          <a:solidFill>
            <a:srgbClr val="0066FF"/>
          </a:solidFill>
          <a:latin typeface="+mn-lt"/>
          <a:ea typeface="+mn-ea"/>
          <a:cs typeface="+mn-cs"/>
        </a:defRPr>
      </a:lvl2pPr>
      <a:lvl3pPr marL="1257300" lvl="2" indent="-342900" algn="l" rtl="0" eaLnBrk="0" fontAlgn="base" hangingPunct="0">
        <a:spcBef>
          <a:spcPct val="20000"/>
        </a:spcBef>
        <a:spcAft>
          <a:spcPct val="0"/>
        </a:spcAft>
        <a:buSzPct val="100000"/>
        <a:buFont typeface="Wingdings" panose="05000000000000000000" pitchFamily="2" charset="2"/>
        <a:buChar char="ü"/>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Font typeface="Arial" panose="020B0604020202020204" pitchFamily="34" charset="0"/>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标题占位符 2"/>
          <p:cNvSpPr>
            <a:spLocks noGrp="1"/>
          </p:cNvSpPr>
          <p:nvPr>
            <p:ph type="title"/>
          </p:nvPr>
        </p:nvSpPr>
        <p:spPr>
          <a:xfrm>
            <a:off x="457200" y="320675"/>
            <a:ext cx="7239000" cy="1143000"/>
          </a:xfrm>
          <a:prstGeom prst="rect">
            <a:avLst/>
          </a:prstGeom>
        </p:spPr>
        <p:txBody>
          <a:bodyPr vert="horz" lIns="45720" tIns="0" rIns="45720" bIns="0" anchor="b" anchorCtr="0">
            <a:normAutofit/>
          </a:bodyPr>
          <a:lstStyle/>
          <a:p>
            <a:r>
              <a:rPr lang="zh-CN" altLang="en-US" noProof="1"/>
              <a:t>单击此处编辑母版标题样式</a:t>
            </a:r>
            <a:endParaRPr lang="en-US" noProof="1"/>
          </a:p>
        </p:txBody>
      </p:sp>
      <p:sp>
        <p:nvSpPr>
          <p:cNvPr id="2052" name="文本占位符 30"/>
          <p:cNvSpPr>
            <a:spLocks noGrp="1" noChangeArrowheads="1"/>
          </p:cNvSpPr>
          <p:nvPr>
            <p:ph type="body" idx="4294967295"/>
          </p:nvPr>
        </p:nvSpPr>
        <p:spPr bwMode="auto">
          <a:xfrm>
            <a:off x="457200" y="1609725"/>
            <a:ext cx="723900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27" name="日期占位符 26"/>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a:solidFill>
                  <a:schemeClr val="tx2"/>
                </a:solidFill>
              </a:defRPr>
            </a:lvl1pPr>
          </a:lstStyle>
          <a:p>
            <a:pPr>
              <a:defRPr/>
            </a:pPr>
            <a:endParaRPr lang="zh-CN" altLang="en-US"/>
          </a:p>
        </p:txBody>
      </p:sp>
      <p:sp>
        <p:nvSpPr>
          <p:cNvPr id="4" name="页脚占位符 3"/>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defRPr>
            </a:lvl1pPr>
          </a:lstStyle>
          <a:p>
            <a:pPr>
              <a:defRPr/>
            </a:pPr>
            <a:endParaRPr lang="zh-CN"/>
          </a:p>
        </p:txBody>
      </p:sp>
      <p:sp>
        <p:nvSpPr>
          <p:cNvPr id="16" name="灯片编号占位符 15"/>
          <p:cNvSpPr>
            <a:spLocks noGrp="1"/>
          </p:cNvSpPr>
          <p:nvPr>
            <p:ph type="sldNum" sz="quarter" idx="4"/>
          </p:nvPr>
        </p:nvSpPr>
        <p:spPr>
          <a:xfrm>
            <a:off x="6251575" y="6556375"/>
            <a:ext cx="588963" cy="228600"/>
          </a:xfrm>
          <a:prstGeom prst="rect">
            <a:avLst/>
          </a:prstGeom>
        </p:spPr>
        <p:txBody>
          <a:bodyPr vert="horz" lIns="0" tIns="0" rIns="0" bIns="0" anchor="b"/>
          <a:lstStyle>
            <a:lvl1pPr algn="r">
              <a:defRPr sz="1100" noProof="1" dirty="0">
                <a:solidFill>
                  <a:schemeClr val="tx2"/>
                </a:solidFill>
                <a:cs typeface="+mn-ea"/>
              </a:defRPr>
            </a:lvl1pPr>
          </a:lstStyle>
          <a:p>
            <a:fld id="{2F8AEEC5-1B9F-4F12-82E2-D5C62D0E83A0}"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fontAlgn="base">
        <a:spcBef>
          <a:spcPct val="0"/>
        </a:spcBef>
        <a:spcAft>
          <a:spcPct val="0"/>
        </a:spcAft>
        <a:defRPr sz="38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2pPr>
      <a:lvl3pPr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3pPr>
      <a:lvl4pPr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4pPr>
      <a:lvl5pPr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5pPr>
      <a:lvl6pPr marL="457200"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6pPr>
      <a:lvl7pPr marL="914400"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7pPr>
      <a:lvl8pPr marL="1371600"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8pPr>
      <a:lvl9pPr marL="1828800" algn="l" rtl="0" fontAlgn="base">
        <a:spcBef>
          <a:spcPct val="0"/>
        </a:spcBef>
        <a:spcAft>
          <a:spcPct val="0"/>
        </a:spcAft>
        <a:defRPr sz="3800" b="1">
          <a:solidFill>
            <a:schemeClr val="tx1"/>
          </a:solidFill>
          <a:latin typeface="Trebuchet MS" panose="020B0603020202020204" pitchFamily="34" charset="0"/>
          <a:ea typeface="黑体" panose="02010609060101010101" pitchFamily="49" charset="-122"/>
        </a:defRPr>
      </a:lvl9pPr>
    </p:titleStyle>
    <p:bodyStyle>
      <a:lvl1pPr marL="273050" indent="-273050" algn="l" rtl="0" fontAlgn="base">
        <a:spcBef>
          <a:spcPts val="600"/>
        </a:spcBef>
        <a:spcAft>
          <a:spcPct val="0"/>
        </a:spcAft>
        <a:buClr>
          <a:schemeClr val="tx2"/>
        </a:buClr>
        <a:buSzPct val="73000"/>
        <a:buFont typeface="Wingdings 2" panose="05020102010507070707" pitchFamily="18" charset="2"/>
        <a:buChar char=""/>
        <a:defRPr sz="2600" kern="1200">
          <a:solidFill>
            <a:schemeClr val="tx1"/>
          </a:solidFill>
          <a:latin typeface="+mn-lt"/>
          <a:ea typeface="+mn-ea"/>
          <a:cs typeface="华文新魏" panose="02010800040101010101" charset="-122"/>
        </a:defRPr>
      </a:lvl1pPr>
      <a:lvl2pPr marL="520700" indent="-228600" algn="l" rtl="0" fontAlgn="base">
        <a:spcBef>
          <a:spcPts val="500"/>
        </a:spcBef>
        <a:spcAft>
          <a:spcPct val="0"/>
        </a:spcAft>
        <a:buClr>
          <a:srgbClr val="F9B639"/>
        </a:buClr>
        <a:buSzPct val="80000"/>
        <a:buFont typeface="Wingdings 2" panose="05020102010507070707" pitchFamily="18" charset="2"/>
        <a:buChar char=""/>
        <a:defRPr sz="2300" kern="1200">
          <a:solidFill>
            <a:srgbClr val="6C6C6C"/>
          </a:solidFill>
          <a:latin typeface="+mn-lt"/>
          <a:ea typeface="+mn-ea"/>
          <a:cs typeface="华文新魏" panose="02010800040101010101" charset="-122"/>
        </a:defRPr>
      </a:lvl2pPr>
      <a:lvl3pPr marL="758825" indent="-228600" algn="l" rtl="0" fontAlgn="base">
        <a:spcBef>
          <a:spcPts val="400"/>
        </a:spcBef>
        <a:spcAft>
          <a:spcPct val="0"/>
        </a:spcAft>
        <a:buClr>
          <a:srgbClr val="F9B639"/>
        </a:buClr>
        <a:buSzPct val="60000"/>
        <a:buFont typeface="Wingdings" panose="05000000000000000000" pitchFamily="2" charset="2"/>
        <a:buChar char=""/>
        <a:defRPr sz="2000" kern="1200">
          <a:solidFill>
            <a:schemeClr val="tx1"/>
          </a:solidFill>
          <a:latin typeface="+mn-lt"/>
          <a:ea typeface="+mn-ea"/>
          <a:cs typeface="华文新魏" panose="02010800040101010101" charset="-122"/>
        </a:defRPr>
      </a:lvl3pPr>
      <a:lvl4pPr marL="1004888" indent="-228600" algn="l" rtl="0" fontAlgn="base">
        <a:spcBef>
          <a:spcPct val="20000"/>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华文新魏" panose="02010800040101010101" charset="-122"/>
        </a:defRPr>
      </a:lvl4pPr>
      <a:lvl5pPr marL="1279525" indent="-228600" algn="l" rtl="0" fontAlgn="base">
        <a:spcBef>
          <a:spcPts val="400"/>
        </a:spcBef>
        <a:spcAft>
          <a:spcPct val="0"/>
        </a:spcAft>
        <a:buClr>
          <a:srgbClr val="F9B639"/>
        </a:buClr>
        <a:buSzPct val="70000"/>
        <a:buFont typeface="Wingdings" panose="05000000000000000000" pitchFamily="2" charset="2"/>
        <a:buChar char=""/>
        <a:defRPr sz="2000" kern="1200">
          <a:solidFill>
            <a:schemeClr val="tx1"/>
          </a:solidFill>
          <a:latin typeface="+mn-lt"/>
          <a:ea typeface="+mn-ea"/>
          <a:cs typeface="华文新魏" panose="02010800040101010101" charset="-122"/>
        </a:defRPr>
      </a:lvl5pPr>
      <a:lvl6pPr marL="1471930" indent="-182880" algn="l" rtl="0" eaLnBrk="1" latinLnBrk="0" hangingPunct="1">
        <a:spcBef>
          <a:spcPts val="400"/>
        </a:spcBef>
        <a:buClr>
          <a:schemeClr val="accent4"/>
        </a:buClr>
        <a:buSzPct val="80000"/>
        <a:buFont typeface="Wingdings 2" panose="05020102010507070707"/>
        <a:buChar char=""/>
        <a:defRPr kumimoji="0" sz="1800" kern="1200">
          <a:solidFill>
            <a:schemeClr val="tx1">
              <a:tint val="85000"/>
            </a:schemeClr>
          </a:solidFill>
          <a:latin typeface="+mn-lt"/>
          <a:ea typeface="+mn-ea"/>
          <a:cs typeface="+mn-cs"/>
        </a:defRPr>
      </a:lvl6pPr>
      <a:lvl7pPr marL="1673225" indent="-182880" algn="l" rtl="0" eaLnBrk="1" latinLnBrk="0" hangingPunct="1">
        <a:spcBef>
          <a:spcPct val="20000"/>
        </a:spcBef>
        <a:buClr>
          <a:schemeClr val="accent4"/>
        </a:buClr>
        <a:buSzPct val="80000"/>
        <a:buFont typeface="Wingdings 2" panose="05020102010507070707"/>
        <a:buChar char=""/>
        <a:defRPr kumimoji="0" sz="1600" kern="1200" baseline="0">
          <a:solidFill>
            <a:schemeClr val="tx1"/>
          </a:solidFill>
          <a:latin typeface="+mn-lt"/>
          <a:ea typeface="+mn-ea"/>
          <a:cs typeface="+mn-cs"/>
        </a:defRPr>
      </a:lvl7pPr>
      <a:lvl8pPr marL="1847215"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panose="05000000000000000000"/>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5121"/>
          <p:cNvSpPr>
            <a:spLocks noGrp="1" noChangeArrowheads="1"/>
          </p:cNvSpPr>
          <p:nvPr>
            <p:ph type="ctrTitle"/>
          </p:nvPr>
        </p:nvSpPr>
        <p:spPr>
          <a:xfrm>
            <a:off x="4213225" y="1308100"/>
            <a:ext cx="4432300" cy="949325"/>
          </a:xfrm>
        </p:spPr>
        <p:txBody>
          <a:bodyPr/>
          <a:lstStyle/>
          <a:p>
            <a:pPr fontAlgn="auto">
              <a:spcAft>
                <a:spcPts val="0"/>
              </a:spcAft>
              <a:defRPr/>
            </a:pPr>
            <a:r>
              <a:rPr lang="zh-CN" altLang="en-US">
                <a:latin typeface="微软雅黑" panose="020B0503020204020204" pitchFamily="34" charset="-122"/>
                <a:ea typeface="微软雅黑" panose="020B0503020204020204" pitchFamily="34" charset="-122"/>
              </a:rPr>
              <a:t>现代计算机</a:t>
            </a:r>
          </a:p>
        </p:txBody>
      </p:sp>
      <p:sp>
        <p:nvSpPr>
          <p:cNvPr id="15362" name="副标题 5122"/>
          <p:cNvSpPr>
            <a:spLocks noGrp="1" noChangeArrowheads="1"/>
          </p:cNvSpPr>
          <p:nvPr>
            <p:ph type="subTitle" idx="1"/>
          </p:nvPr>
        </p:nvSpPr>
        <p:spPr>
          <a:xfrm>
            <a:off x="3354388" y="3540125"/>
            <a:ext cx="5114925" cy="1101725"/>
          </a:xfrm>
        </p:spPr>
        <p:txBody>
          <a:bodyPr/>
          <a:lstStyle/>
          <a:p>
            <a:r>
              <a:rPr lang="zh-CN" altLang="en-US" dirty="0"/>
              <a:t>周庆国 </a:t>
            </a:r>
            <a:r>
              <a:rPr lang="en-US" altLang="zh-CN" dirty="0"/>
              <a:t>zhouqg@lzu.edu.cn</a:t>
            </a:r>
          </a:p>
          <a:p>
            <a:r>
              <a:rPr lang="en-US" altLang="zh-CN" dirty="0"/>
              <a:t> </a:t>
            </a:r>
            <a:r>
              <a:rPr lang="zh-CN" altLang="en-US" dirty="0"/>
              <a:t>狄长艳 </a:t>
            </a:r>
            <a:r>
              <a:rPr lang="en-US" altLang="zh-CN"/>
              <a:t>dizhy@lzu.edu.cn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3313"/>
          <p:cNvSpPr>
            <a:spLocks noGrp="1" noChangeArrowheads="1"/>
          </p:cNvSpPr>
          <p:nvPr>
            <p:ph type="title"/>
          </p:nvPr>
        </p:nvSpPr>
        <p:spPr>
          <a:xfrm>
            <a:off x="179511" y="-315416"/>
            <a:ext cx="7239000" cy="1142999"/>
          </a:xfrm>
        </p:spPr>
        <p:txBody>
          <a:bodyPr/>
          <a:lstStyle/>
          <a:p>
            <a:pPr fontAlgn="auto">
              <a:spcAft>
                <a:spcPts val="0"/>
              </a:spcAft>
              <a:defRPr/>
            </a:pPr>
            <a:r>
              <a:rPr lang="zh-CN" altLang="en-US" dirty="0"/>
              <a:t>摩尔定理</a:t>
            </a:r>
          </a:p>
        </p:txBody>
      </p:sp>
      <p:pic>
        <p:nvPicPr>
          <p:cNvPr id="32770" name="图片 13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141663"/>
            <a:ext cx="563403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13315"/>
          <p:cNvSpPr txBox="1">
            <a:spLocks noChangeArrowheads="1"/>
          </p:cNvSpPr>
          <p:nvPr/>
        </p:nvSpPr>
        <p:spPr bwMode="auto">
          <a:xfrm>
            <a:off x="557213" y="1139825"/>
            <a:ext cx="3656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32772" name="文本框 13316"/>
          <p:cNvSpPr txBox="1">
            <a:spLocks noChangeArrowheads="1"/>
          </p:cNvSpPr>
          <p:nvPr/>
        </p:nvSpPr>
        <p:spPr bwMode="auto">
          <a:xfrm>
            <a:off x="1836738" y="1196975"/>
            <a:ext cx="4437062"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588" indent="341313">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30000"/>
              </a:lnSpc>
              <a:buSzPct val="100000"/>
              <a:buFont typeface="Wingdings" panose="05000000000000000000" pitchFamily="2" charset="2"/>
              <a:buChar char="n"/>
            </a:pPr>
            <a:r>
              <a:rPr lang="zh-CN" altLang="en-US" sz="2200">
                <a:solidFill>
                  <a:srgbClr val="800000"/>
                </a:solidFill>
                <a:latin typeface="黑体" panose="02010609060101010101" pitchFamily="49" charset="-122"/>
                <a:ea typeface="黑体" panose="02010609060101010101" pitchFamily="49" charset="-122"/>
              </a:rPr>
              <a:t>晶体管的集成度每18个月翻番；</a:t>
            </a:r>
          </a:p>
          <a:p>
            <a:pPr>
              <a:lnSpc>
                <a:spcPct val="130000"/>
              </a:lnSpc>
              <a:buSzPct val="100000"/>
              <a:buFont typeface="Wingdings" panose="05000000000000000000" pitchFamily="2" charset="2"/>
              <a:buChar char="n"/>
            </a:pPr>
            <a:r>
              <a:rPr lang="zh-CN" altLang="en-US" sz="2200">
                <a:solidFill>
                  <a:srgbClr val="800000"/>
                </a:solidFill>
                <a:latin typeface="黑体" panose="02010609060101010101" pitchFamily="49" charset="-122"/>
                <a:ea typeface="黑体" panose="02010609060101010101" pitchFamily="49" charset="-122"/>
              </a:rPr>
              <a:t>芯片的性能每隔18个月翻番；</a:t>
            </a:r>
          </a:p>
          <a:p>
            <a:pPr>
              <a:lnSpc>
                <a:spcPct val="130000"/>
              </a:lnSpc>
              <a:buSzPct val="100000"/>
              <a:buFont typeface="Wingdings" panose="05000000000000000000" pitchFamily="2" charset="2"/>
              <a:buChar char="n"/>
            </a:pPr>
            <a:r>
              <a:rPr lang="zh-CN" altLang="en-US" sz="2200">
                <a:solidFill>
                  <a:srgbClr val="800000"/>
                </a:solidFill>
                <a:latin typeface="黑体" panose="02010609060101010101" pitchFamily="49" charset="-122"/>
                <a:ea typeface="黑体" panose="02010609060101010101" pitchFamily="49" charset="-122"/>
              </a:rPr>
              <a:t>芯片价格每隔18个月减半。</a:t>
            </a:r>
          </a:p>
        </p:txBody>
      </p:sp>
      <p:sp>
        <p:nvSpPr>
          <p:cNvPr id="32773" name="圆角矩形 13317"/>
          <p:cNvSpPr>
            <a:spLocks noChangeArrowheads="1"/>
          </p:cNvSpPr>
          <p:nvPr/>
        </p:nvSpPr>
        <p:spPr bwMode="auto">
          <a:xfrm>
            <a:off x="1692275" y="1125538"/>
            <a:ext cx="4824413" cy="1727200"/>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t>未来计算机</a:t>
            </a:r>
            <a:r>
              <a:rPr lang="en-US" altLang="zh-CN" dirty="0"/>
              <a:t>—</a:t>
            </a:r>
            <a:r>
              <a:rPr lang="zh-CN" altLang="en-US" dirty="0"/>
              <a:t>量子计算机</a:t>
            </a:r>
          </a:p>
        </p:txBody>
      </p:sp>
      <p:sp>
        <p:nvSpPr>
          <p:cNvPr id="34818" name="内容占位符 2"/>
          <p:cNvSpPr>
            <a:spLocks noGrp="1" noChangeArrowheads="1"/>
          </p:cNvSpPr>
          <p:nvPr>
            <p:ph idx="1"/>
          </p:nvPr>
        </p:nvSpPr>
        <p:spPr/>
        <p:txBody>
          <a:bodyPr/>
          <a:lstStyle/>
          <a:p>
            <a:endParaRPr lang="zh-CN" altLang="en-US"/>
          </a:p>
        </p:txBody>
      </p:sp>
      <p:pic>
        <p:nvPicPr>
          <p:cNvPr id="348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628775"/>
            <a:ext cx="4105275"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t>总结</a:t>
            </a:r>
          </a:p>
        </p:txBody>
      </p:sp>
      <p:grpSp>
        <p:nvGrpSpPr>
          <p:cNvPr id="36866" name="Group 4"/>
          <p:cNvGrpSpPr>
            <a:grpSpLocks/>
          </p:cNvGrpSpPr>
          <p:nvPr/>
        </p:nvGrpSpPr>
        <p:grpSpPr bwMode="auto">
          <a:xfrm>
            <a:off x="323850" y="1416050"/>
            <a:ext cx="7848600" cy="4533900"/>
            <a:chOff x="0" y="0"/>
            <a:chExt cx="3849" cy="2496"/>
          </a:xfrm>
        </p:grpSpPr>
        <p:grpSp>
          <p:nvGrpSpPr>
            <p:cNvPr id="36867" name="Group 5"/>
            <p:cNvGrpSpPr>
              <a:grpSpLocks/>
            </p:cNvGrpSpPr>
            <p:nvPr/>
          </p:nvGrpSpPr>
          <p:grpSpPr bwMode="auto">
            <a:xfrm>
              <a:off x="3" y="3"/>
              <a:ext cx="3843" cy="2493"/>
              <a:chOff x="0" y="0"/>
              <a:chExt cx="3843" cy="2493"/>
            </a:xfrm>
          </p:grpSpPr>
          <p:grpSp>
            <p:nvGrpSpPr>
              <p:cNvPr id="36868" name="Group 6"/>
              <p:cNvGrpSpPr>
                <a:grpSpLocks/>
              </p:cNvGrpSpPr>
              <p:nvPr/>
            </p:nvGrpSpPr>
            <p:grpSpPr bwMode="auto">
              <a:xfrm>
                <a:off x="0" y="0"/>
                <a:ext cx="480" cy="438"/>
                <a:chOff x="0" y="0"/>
                <a:chExt cx="480" cy="438"/>
              </a:xfrm>
            </p:grpSpPr>
            <p:sp>
              <p:nvSpPr>
                <p:cNvPr id="95" name="Rectangle 7"/>
                <p:cNvSpPr>
                  <a:spLocks noChangeArrowheads="1"/>
                </p:cNvSpPr>
                <p:nvPr/>
              </p:nvSpPr>
              <p:spPr bwMode="auto">
                <a:xfrm>
                  <a:off x="43" y="0"/>
                  <a:ext cx="395" cy="438"/>
                </a:xfrm>
                <a:prstGeom prst="rect">
                  <a:avLst/>
                </a:prstGeom>
                <a:noFill/>
                <a:ln w="9525">
                  <a:noFill/>
                  <a:miter lim="800000"/>
                </a:ln>
                <a:effectLst/>
              </p:spPr>
              <p:txBody>
                <a:bodyPr/>
                <a:lstStyle/>
                <a:p>
                  <a:pPr algn="ctr" eaLnBrk="0" hangingPunct="0">
                    <a:spcBef>
                      <a:spcPct val="30000"/>
                    </a:spcBef>
                    <a:buFontTx/>
                    <a:buNone/>
                    <a:defRPr/>
                  </a:pPr>
                  <a:r>
                    <a:rPr lang="zh-CN" b="1">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代次</a:t>
                  </a:r>
                </a:p>
              </p:txBody>
            </p:sp>
            <p:sp>
              <p:nvSpPr>
                <p:cNvPr id="36870" name="Rectangle 8"/>
                <p:cNvSpPr>
                  <a:spLocks noChangeArrowheads="1"/>
                </p:cNvSpPr>
                <p:nvPr/>
              </p:nvSpPr>
              <p:spPr bwMode="auto">
                <a:xfrm>
                  <a:off x="0" y="0"/>
                  <a:ext cx="480"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71" name="Group 9"/>
              <p:cNvGrpSpPr>
                <a:grpSpLocks/>
              </p:cNvGrpSpPr>
              <p:nvPr/>
            </p:nvGrpSpPr>
            <p:grpSpPr bwMode="auto">
              <a:xfrm>
                <a:off x="480" y="0"/>
                <a:ext cx="616" cy="438"/>
                <a:chOff x="0" y="0"/>
                <a:chExt cx="616" cy="438"/>
              </a:xfrm>
            </p:grpSpPr>
            <p:sp>
              <p:nvSpPr>
                <p:cNvPr id="93" name="Rectangle 10"/>
                <p:cNvSpPr>
                  <a:spLocks noChangeArrowheads="1"/>
                </p:cNvSpPr>
                <p:nvPr/>
              </p:nvSpPr>
              <p:spPr bwMode="auto">
                <a:xfrm>
                  <a:off x="43" y="0"/>
                  <a:ext cx="530" cy="438"/>
                </a:xfrm>
                <a:prstGeom prst="rect">
                  <a:avLst/>
                </a:prstGeom>
                <a:noFill/>
                <a:ln w="9525">
                  <a:noFill/>
                  <a:miter lim="800000"/>
                </a:ln>
                <a:effectLst/>
              </p:spPr>
              <p:txBody>
                <a:bodyPr/>
                <a:lstStyle/>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起止</a:t>
                  </a:r>
                  <a:endParaRPr lang="en-US" alt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endParaRPr>
                </a:p>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年份</a:t>
                  </a:r>
                  <a:endParaRPr lang="zh-CN" b="1" dirty="0">
                    <a:solidFill>
                      <a:srgbClr val="CC0099"/>
                    </a:solidFill>
                    <a:effectLst>
                      <a:outerShdw blurRad="38100" dist="38100" dir="2700000" algn="tl">
                        <a:srgbClr val="C0C0C0"/>
                      </a:outerShdw>
                    </a:effectLst>
                    <a:latin typeface="Calibri" panose="020F0502020204030204" pitchFamily="34" charset="0"/>
                  </a:endParaRPr>
                </a:p>
                <a:p>
                  <a:pPr algn="ctr" eaLnBrk="0" hangingPunct="0">
                    <a:spcBef>
                      <a:spcPct val="30000"/>
                    </a:spcBef>
                    <a:buFontTx/>
                    <a:buNone/>
                    <a:defRPr/>
                  </a:pPr>
                  <a:endParaRPr lang="zh-CN" altLang="zh-CN" sz="1600" dirty="0">
                    <a:solidFill>
                      <a:srgbClr val="3333FF"/>
                    </a:solidFill>
                    <a:latin typeface="Calibri" panose="020F0502020204030204" pitchFamily="34" charset="0"/>
                  </a:endParaRPr>
                </a:p>
              </p:txBody>
            </p:sp>
            <p:sp>
              <p:nvSpPr>
                <p:cNvPr id="36873" name="Rectangle 11"/>
                <p:cNvSpPr>
                  <a:spLocks noChangeArrowheads="1"/>
                </p:cNvSpPr>
                <p:nvPr/>
              </p:nvSpPr>
              <p:spPr bwMode="auto">
                <a:xfrm>
                  <a:off x="0" y="0"/>
                  <a:ext cx="616"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74" name="Group 12"/>
              <p:cNvGrpSpPr>
                <a:grpSpLocks/>
              </p:cNvGrpSpPr>
              <p:nvPr/>
            </p:nvGrpSpPr>
            <p:grpSpPr bwMode="auto">
              <a:xfrm>
                <a:off x="1096" y="0"/>
                <a:ext cx="741" cy="438"/>
                <a:chOff x="0" y="0"/>
                <a:chExt cx="741" cy="438"/>
              </a:xfrm>
            </p:grpSpPr>
            <p:sp>
              <p:nvSpPr>
                <p:cNvPr id="91" name="Rectangle 13"/>
                <p:cNvSpPr>
                  <a:spLocks noChangeArrowheads="1"/>
                </p:cNvSpPr>
                <p:nvPr/>
              </p:nvSpPr>
              <p:spPr bwMode="auto">
                <a:xfrm>
                  <a:off x="43" y="0"/>
                  <a:ext cx="655" cy="438"/>
                </a:xfrm>
                <a:prstGeom prst="rect">
                  <a:avLst/>
                </a:prstGeom>
                <a:noFill/>
                <a:ln w="9525">
                  <a:noFill/>
                  <a:miter lim="800000"/>
                </a:ln>
                <a:effectLst/>
              </p:spPr>
              <p:txBody>
                <a:bodyPr/>
                <a:lstStyle/>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所用电子</a:t>
                  </a:r>
                  <a:endParaRPr lang="en-US" alt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endParaRPr>
                </a:p>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元器件</a:t>
                  </a:r>
                </a:p>
                <a:p>
                  <a:pPr algn="ctr" eaLnBrk="0" hangingPunct="0">
                    <a:spcBef>
                      <a:spcPct val="30000"/>
                    </a:spcBef>
                    <a:buFontTx/>
                    <a:buNone/>
                    <a:defRPr/>
                  </a:pPr>
                  <a:endParaRPr lang="zh-CN" alt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endParaRPr>
                </a:p>
              </p:txBody>
            </p:sp>
            <p:sp>
              <p:nvSpPr>
                <p:cNvPr id="36876" name="Rectangle 14"/>
                <p:cNvSpPr>
                  <a:spLocks noChangeArrowheads="1"/>
                </p:cNvSpPr>
                <p:nvPr/>
              </p:nvSpPr>
              <p:spPr bwMode="auto">
                <a:xfrm>
                  <a:off x="0" y="0"/>
                  <a:ext cx="741"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77" name="Group 15"/>
              <p:cNvGrpSpPr>
                <a:grpSpLocks/>
              </p:cNvGrpSpPr>
              <p:nvPr/>
            </p:nvGrpSpPr>
            <p:grpSpPr bwMode="auto">
              <a:xfrm>
                <a:off x="1837" y="0"/>
                <a:ext cx="746" cy="438"/>
                <a:chOff x="0" y="0"/>
                <a:chExt cx="746" cy="438"/>
              </a:xfrm>
            </p:grpSpPr>
            <p:sp>
              <p:nvSpPr>
                <p:cNvPr id="89" name="Rectangle 16"/>
                <p:cNvSpPr>
                  <a:spLocks noChangeArrowheads="1"/>
                </p:cNvSpPr>
                <p:nvPr/>
              </p:nvSpPr>
              <p:spPr bwMode="auto">
                <a:xfrm>
                  <a:off x="42" y="0"/>
                  <a:ext cx="662" cy="438"/>
                </a:xfrm>
                <a:prstGeom prst="rect">
                  <a:avLst/>
                </a:prstGeom>
                <a:noFill/>
                <a:ln w="9525">
                  <a:noFill/>
                  <a:miter lim="800000"/>
                </a:ln>
                <a:effectLst/>
              </p:spPr>
              <p:txBody>
                <a:bodyPr/>
                <a:lstStyle/>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数据处理</a:t>
                  </a:r>
                  <a:endParaRPr lang="en-US" alt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endParaRPr>
                </a:p>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方式</a:t>
                  </a:r>
                </a:p>
                <a:p>
                  <a:pPr algn="ctr" eaLnBrk="0" hangingPunct="0">
                    <a:spcBef>
                      <a:spcPct val="30000"/>
                    </a:spcBef>
                    <a:buFontTx/>
                    <a:buNone/>
                    <a:defRPr/>
                  </a:pPr>
                  <a:endParaRPr lang="zh-CN" altLang="zh-CN" sz="1600" dirty="0">
                    <a:solidFill>
                      <a:srgbClr val="FF00FF"/>
                    </a:solidFill>
                    <a:latin typeface="Calibri" panose="020F0502020204030204" pitchFamily="34" charset="0"/>
                  </a:endParaRPr>
                </a:p>
              </p:txBody>
            </p:sp>
            <p:sp>
              <p:nvSpPr>
                <p:cNvPr id="36879" name="Rectangle 17"/>
                <p:cNvSpPr>
                  <a:spLocks noChangeArrowheads="1"/>
                </p:cNvSpPr>
                <p:nvPr/>
              </p:nvSpPr>
              <p:spPr bwMode="auto">
                <a:xfrm>
                  <a:off x="0" y="0"/>
                  <a:ext cx="746"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80" name="Group 18"/>
              <p:cNvGrpSpPr>
                <a:grpSpLocks/>
              </p:cNvGrpSpPr>
              <p:nvPr/>
            </p:nvGrpSpPr>
            <p:grpSpPr bwMode="auto">
              <a:xfrm>
                <a:off x="2583" y="0"/>
                <a:ext cx="601" cy="438"/>
                <a:chOff x="0" y="0"/>
                <a:chExt cx="601" cy="438"/>
              </a:xfrm>
            </p:grpSpPr>
            <p:sp>
              <p:nvSpPr>
                <p:cNvPr id="87" name="Rectangle 19"/>
                <p:cNvSpPr>
                  <a:spLocks noChangeArrowheads="1"/>
                </p:cNvSpPr>
                <p:nvPr/>
              </p:nvSpPr>
              <p:spPr bwMode="auto">
                <a:xfrm>
                  <a:off x="43" y="0"/>
                  <a:ext cx="515" cy="438"/>
                </a:xfrm>
                <a:prstGeom prst="rect">
                  <a:avLst/>
                </a:prstGeom>
                <a:noFill/>
                <a:ln w="9525">
                  <a:noFill/>
                  <a:miter lim="800000"/>
                </a:ln>
                <a:effectLst/>
              </p:spPr>
              <p:txBody>
                <a:bodyPr/>
                <a:lstStyle/>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运算</a:t>
                  </a:r>
                  <a:endParaRPr lang="en-US" alt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endParaRPr>
                </a:p>
                <a:p>
                  <a:pPr algn="ctr" eaLnBrk="0" hangingPunct="0">
                    <a:spcBef>
                      <a:spcPct val="30000"/>
                    </a:spcBef>
                    <a:buFontTx/>
                    <a:buNone/>
                    <a:defRPr/>
                  </a:pPr>
                  <a:r>
                    <a:rPr lang="zh-CN" b="1" dirty="0">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速度</a:t>
                  </a:r>
                </a:p>
                <a:p>
                  <a:pPr algn="ctr" eaLnBrk="0" hangingPunct="0">
                    <a:spcBef>
                      <a:spcPct val="30000"/>
                    </a:spcBef>
                    <a:buFontTx/>
                    <a:buNone/>
                    <a:defRPr/>
                  </a:pPr>
                  <a:endParaRPr lang="zh-CN" altLang="zh-CN" sz="1600" dirty="0">
                    <a:solidFill>
                      <a:srgbClr val="3333FF"/>
                    </a:solidFill>
                    <a:latin typeface="Calibri" panose="020F0502020204030204" pitchFamily="34" charset="0"/>
                  </a:endParaRPr>
                </a:p>
              </p:txBody>
            </p:sp>
            <p:sp>
              <p:nvSpPr>
                <p:cNvPr id="36882" name="Rectangle 20"/>
                <p:cNvSpPr>
                  <a:spLocks noChangeArrowheads="1"/>
                </p:cNvSpPr>
                <p:nvPr/>
              </p:nvSpPr>
              <p:spPr bwMode="auto">
                <a:xfrm>
                  <a:off x="0" y="0"/>
                  <a:ext cx="601"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83" name="Group 21"/>
              <p:cNvGrpSpPr>
                <a:grpSpLocks/>
              </p:cNvGrpSpPr>
              <p:nvPr/>
            </p:nvGrpSpPr>
            <p:grpSpPr bwMode="auto">
              <a:xfrm>
                <a:off x="3184" y="0"/>
                <a:ext cx="659" cy="438"/>
                <a:chOff x="0" y="0"/>
                <a:chExt cx="659" cy="438"/>
              </a:xfrm>
            </p:grpSpPr>
            <p:sp>
              <p:nvSpPr>
                <p:cNvPr id="85" name="Rectangle 22"/>
                <p:cNvSpPr>
                  <a:spLocks noChangeArrowheads="1"/>
                </p:cNvSpPr>
                <p:nvPr/>
              </p:nvSpPr>
              <p:spPr bwMode="auto">
                <a:xfrm>
                  <a:off x="43" y="0"/>
                  <a:ext cx="573" cy="438"/>
                </a:xfrm>
                <a:prstGeom prst="rect">
                  <a:avLst/>
                </a:prstGeom>
                <a:noFill/>
                <a:ln w="9525">
                  <a:noFill/>
                  <a:miter lim="800000"/>
                </a:ln>
                <a:effectLst/>
              </p:spPr>
              <p:txBody>
                <a:bodyPr/>
                <a:lstStyle/>
                <a:p>
                  <a:pPr algn="ctr" eaLnBrk="0" hangingPunct="0">
                    <a:spcBef>
                      <a:spcPct val="30000"/>
                    </a:spcBef>
                    <a:buFontTx/>
                    <a:buNone/>
                    <a:defRPr/>
                  </a:pPr>
                  <a:r>
                    <a:rPr lang="zh-CN" b="1">
                      <a:solidFill>
                        <a:srgbClr val="CC0099"/>
                      </a:solidFill>
                      <a:effectLst>
                        <a:outerShdw blurRad="38100" dist="38100" dir="2700000" algn="tl">
                          <a:srgbClr val="C0C0C0"/>
                        </a:outerShdw>
                      </a:effectLst>
                      <a:latin typeface="Calibri" panose="020F0502020204030204" pitchFamily="34" charset="0"/>
                      <a:ea typeface="黑体" panose="02010609060101010101" pitchFamily="49" charset="-122"/>
                    </a:rPr>
                    <a:t>应用领域</a:t>
                  </a:r>
                </a:p>
                <a:p>
                  <a:pPr algn="ctr" eaLnBrk="0" hangingPunct="0">
                    <a:spcBef>
                      <a:spcPct val="30000"/>
                    </a:spcBef>
                    <a:buFontTx/>
                    <a:buNone/>
                    <a:defRPr/>
                  </a:pPr>
                  <a:endParaRPr lang="zh-CN" altLang="zh-CN" sz="1600">
                    <a:latin typeface="Calibri" panose="020F0502020204030204" pitchFamily="34" charset="0"/>
                  </a:endParaRPr>
                </a:p>
              </p:txBody>
            </p:sp>
            <p:sp>
              <p:nvSpPr>
                <p:cNvPr id="36885" name="Rectangle 23"/>
                <p:cNvSpPr>
                  <a:spLocks noChangeArrowheads="1"/>
                </p:cNvSpPr>
                <p:nvPr/>
              </p:nvSpPr>
              <p:spPr bwMode="auto">
                <a:xfrm>
                  <a:off x="0" y="0"/>
                  <a:ext cx="659" cy="43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86" name="Group 24"/>
              <p:cNvGrpSpPr>
                <a:grpSpLocks/>
              </p:cNvGrpSpPr>
              <p:nvPr/>
            </p:nvGrpSpPr>
            <p:grpSpPr bwMode="auto">
              <a:xfrm>
                <a:off x="0" y="438"/>
                <a:ext cx="480" cy="460"/>
                <a:chOff x="0" y="0"/>
                <a:chExt cx="480" cy="460"/>
              </a:xfrm>
            </p:grpSpPr>
            <p:sp>
              <p:nvSpPr>
                <p:cNvPr id="36887" name="Rectangle 25"/>
                <p:cNvSpPr>
                  <a:spLocks noChangeArrowheads="1"/>
                </p:cNvSpPr>
                <p:nvPr/>
              </p:nvSpPr>
              <p:spPr bwMode="auto">
                <a:xfrm>
                  <a:off x="43" y="0"/>
                  <a:ext cx="39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第一代</a:t>
                  </a:r>
                  <a:endParaRPr lang="zh-CN" altLang="en-US" sz="1600">
                    <a:latin typeface="Times New Roman" panose="02020603050405020304" pitchFamily="18" charset="0"/>
                  </a:endParaRPr>
                </a:p>
                <a:p>
                  <a:pPr algn="just" eaLnBrk="0" hangingPunct="0"/>
                  <a:endParaRPr lang="zh-CN" altLang="zh-CN" sz="1600" b="1">
                    <a:solidFill>
                      <a:srgbClr val="3333FF"/>
                    </a:solidFill>
                    <a:latin typeface="Times New Roman" panose="02020603050405020304" pitchFamily="18" charset="0"/>
                  </a:endParaRPr>
                </a:p>
              </p:txBody>
            </p:sp>
            <p:sp>
              <p:nvSpPr>
                <p:cNvPr id="36888" name="Rectangle 26"/>
                <p:cNvSpPr>
                  <a:spLocks noChangeArrowheads="1"/>
                </p:cNvSpPr>
                <p:nvPr/>
              </p:nvSpPr>
              <p:spPr bwMode="auto">
                <a:xfrm>
                  <a:off x="0" y="0"/>
                  <a:ext cx="480"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89" name="Group 27"/>
              <p:cNvGrpSpPr>
                <a:grpSpLocks/>
              </p:cNvGrpSpPr>
              <p:nvPr/>
            </p:nvGrpSpPr>
            <p:grpSpPr bwMode="auto">
              <a:xfrm>
                <a:off x="480" y="438"/>
                <a:ext cx="616" cy="460"/>
                <a:chOff x="0" y="0"/>
                <a:chExt cx="616" cy="460"/>
              </a:xfrm>
            </p:grpSpPr>
            <p:sp>
              <p:nvSpPr>
                <p:cNvPr id="36890" name="Rectangle 28"/>
                <p:cNvSpPr>
                  <a:spLocks noChangeArrowheads="1"/>
                </p:cNvSpPr>
                <p:nvPr/>
              </p:nvSpPr>
              <p:spPr bwMode="auto">
                <a:xfrm>
                  <a:off x="43" y="0"/>
                  <a:ext cx="53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zh-CN" sz="1400" b="1">
                      <a:latin typeface="Times New Roman" panose="02020603050405020304" pitchFamily="18" charset="0"/>
                    </a:rPr>
                    <a:t>1946~1957</a:t>
                  </a:r>
                </a:p>
                <a:p>
                  <a:pPr algn="just" eaLnBrk="0" hangingPunct="0"/>
                  <a:endParaRPr lang="zh-CN" altLang="zh-CN" sz="1600">
                    <a:solidFill>
                      <a:srgbClr val="3333FF"/>
                    </a:solidFill>
                    <a:latin typeface="Times New Roman" panose="02020603050405020304" pitchFamily="18" charset="0"/>
                  </a:endParaRPr>
                </a:p>
              </p:txBody>
            </p:sp>
            <p:sp>
              <p:nvSpPr>
                <p:cNvPr id="36891" name="Rectangle 29"/>
                <p:cNvSpPr>
                  <a:spLocks noChangeArrowheads="1"/>
                </p:cNvSpPr>
                <p:nvPr/>
              </p:nvSpPr>
              <p:spPr bwMode="auto">
                <a:xfrm>
                  <a:off x="0" y="0"/>
                  <a:ext cx="616"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92" name="Group 30"/>
              <p:cNvGrpSpPr>
                <a:grpSpLocks/>
              </p:cNvGrpSpPr>
              <p:nvPr/>
            </p:nvGrpSpPr>
            <p:grpSpPr bwMode="auto">
              <a:xfrm>
                <a:off x="1096" y="438"/>
                <a:ext cx="741" cy="460"/>
                <a:chOff x="0" y="0"/>
                <a:chExt cx="741" cy="460"/>
              </a:xfrm>
            </p:grpSpPr>
            <p:sp>
              <p:nvSpPr>
                <p:cNvPr id="36893" name="Rectangle 31"/>
                <p:cNvSpPr>
                  <a:spLocks noChangeArrowheads="1"/>
                </p:cNvSpPr>
                <p:nvPr/>
              </p:nvSpPr>
              <p:spPr bwMode="auto">
                <a:xfrm>
                  <a:off x="43" y="0"/>
                  <a:ext cx="655"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电子管</a:t>
                  </a:r>
                </a:p>
                <a:p>
                  <a:pPr algn="just" eaLnBrk="0" hangingPunct="0"/>
                  <a:endParaRPr lang="zh-CN" altLang="zh-CN" sz="1600">
                    <a:latin typeface="Times New Roman" panose="02020603050405020304" pitchFamily="18" charset="0"/>
                  </a:endParaRPr>
                </a:p>
              </p:txBody>
            </p:sp>
            <p:sp>
              <p:nvSpPr>
                <p:cNvPr id="36894" name="Rectangle 32"/>
                <p:cNvSpPr>
                  <a:spLocks noChangeArrowheads="1"/>
                </p:cNvSpPr>
                <p:nvPr/>
              </p:nvSpPr>
              <p:spPr bwMode="auto">
                <a:xfrm>
                  <a:off x="0" y="0"/>
                  <a:ext cx="741"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95" name="Group 33"/>
              <p:cNvGrpSpPr>
                <a:grpSpLocks/>
              </p:cNvGrpSpPr>
              <p:nvPr/>
            </p:nvGrpSpPr>
            <p:grpSpPr bwMode="auto">
              <a:xfrm>
                <a:off x="1837" y="438"/>
                <a:ext cx="746" cy="460"/>
                <a:chOff x="0" y="0"/>
                <a:chExt cx="746" cy="460"/>
              </a:xfrm>
            </p:grpSpPr>
            <p:sp>
              <p:nvSpPr>
                <p:cNvPr id="36896" name="Rectangle 34"/>
                <p:cNvSpPr>
                  <a:spLocks noChangeArrowheads="1"/>
                </p:cNvSpPr>
                <p:nvPr/>
              </p:nvSpPr>
              <p:spPr bwMode="auto">
                <a:xfrm>
                  <a:off x="43" y="0"/>
                  <a:ext cx="66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汇编语言、代码程序</a:t>
                  </a:r>
                </a:p>
                <a:p>
                  <a:pPr algn="just" eaLnBrk="0" hangingPunct="0"/>
                  <a:endParaRPr lang="zh-CN" altLang="zh-CN" sz="1600" b="1">
                    <a:latin typeface="Times New Roman" panose="02020603050405020304" pitchFamily="18" charset="0"/>
                  </a:endParaRPr>
                </a:p>
              </p:txBody>
            </p:sp>
            <p:sp>
              <p:nvSpPr>
                <p:cNvPr id="36897" name="Rectangle 35"/>
                <p:cNvSpPr>
                  <a:spLocks noChangeArrowheads="1"/>
                </p:cNvSpPr>
                <p:nvPr/>
              </p:nvSpPr>
              <p:spPr bwMode="auto">
                <a:xfrm>
                  <a:off x="0" y="0"/>
                  <a:ext cx="746"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898" name="Group 36"/>
              <p:cNvGrpSpPr>
                <a:grpSpLocks/>
              </p:cNvGrpSpPr>
              <p:nvPr/>
            </p:nvGrpSpPr>
            <p:grpSpPr bwMode="auto">
              <a:xfrm>
                <a:off x="2583" y="438"/>
                <a:ext cx="601" cy="460"/>
                <a:chOff x="0" y="0"/>
                <a:chExt cx="601" cy="460"/>
              </a:xfrm>
            </p:grpSpPr>
            <p:sp>
              <p:nvSpPr>
                <p:cNvPr id="36899" name="Rectangle 37"/>
                <p:cNvSpPr>
                  <a:spLocks noChangeArrowheads="1"/>
                </p:cNvSpPr>
                <p:nvPr/>
              </p:nvSpPr>
              <p:spPr bwMode="auto">
                <a:xfrm>
                  <a:off x="43" y="0"/>
                  <a:ext cx="515"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几千</a:t>
                  </a:r>
                  <a:r>
                    <a:rPr lang="zh-CN" altLang="zh-CN" sz="1600" b="1">
                      <a:latin typeface="Times New Roman" panose="02020603050405020304" pitchFamily="18" charset="0"/>
                    </a:rPr>
                    <a:t>~</a:t>
                  </a:r>
                  <a:r>
                    <a:rPr lang="zh-CN" altLang="en-US" sz="1600" b="1">
                      <a:latin typeface="Times New Roman" panose="02020603050405020304" pitchFamily="18" charset="0"/>
                    </a:rPr>
                    <a:t>几万次</a:t>
                  </a:r>
                  <a:r>
                    <a:rPr lang="zh-CN" altLang="zh-CN" sz="1600" b="1">
                      <a:latin typeface="Times New Roman" panose="02020603050405020304" pitchFamily="18" charset="0"/>
                    </a:rPr>
                    <a:t>/</a:t>
                  </a:r>
                  <a:r>
                    <a:rPr lang="zh-CN" altLang="en-US" sz="1600" b="1">
                      <a:latin typeface="Times New Roman" panose="02020603050405020304" pitchFamily="18" charset="0"/>
                    </a:rPr>
                    <a:t>秒</a:t>
                  </a:r>
                </a:p>
                <a:p>
                  <a:pPr algn="just" eaLnBrk="0" hangingPunct="0"/>
                  <a:endParaRPr lang="zh-CN" altLang="zh-CN" sz="1600" b="1">
                    <a:latin typeface="Times New Roman" panose="02020603050405020304" pitchFamily="18" charset="0"/>
                  </a:endParaRPr>
                </a:p>
              </p:txBody>
            </p:sp>
            <p:sp>
              <p:nvSpPr>
                <p:cNvPr id="36900" name="Rectangle 38"/>
                <p:cNvSpPr>
                  <a:spLocks noChangeArrowheads="1"/>
                </p:cNvSpPr>
                <p:nvPr/>
              </p:nvSpPr>
              <p:spPr bwMode="auto">
                <a:xfrm>
                  <a:off x="0" y="0"/>
                  <a:ext cx="601"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01" name="Group 39"/>
              <p:cNvGrpSpPr>
                <a:grpSpLocks/>
              </p:cNvGrpSpPr>
              <p:nvPr/>
            </p:nvGrpSpPr>
            <p:grpSpPr bwMode="auto">
              <a:xfrm>
                <a:off x="3184" y="438"/>
                <a:ext cx="659" cy="460"/>
                <a:chOff x="0" y="0"/>
                <a:chExt cx="659" cy="460"/>
              </a:xfrm>
            </p:grpSpPr>
            <p:sp>
              <p:nvSpPr>
                <p:cNvPr id="36902" name="Rectangle 40"/>
                <p:cNvSpPr>
                  <a:spLocks noChangeArrowheads="1"/>
                </p:cNvSpPr>
                <p:nvPr/>
              </p:nvSpPr>
              <p:spPr bwMode="auto">
                <a:xfrm>
                  <a:off x="43" y="0"/>
                  <a:ext cx="57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国防及高科技</a:t>
                  </a:r>
                </a:p>
                <a:p>
                  <a:pPr algn="just" eaLnBrk="0" hangingPunct="0"/>
                  <a:endParaRPr lang="zh-CN" altLang="zh-CN" sz="1600" b="1">
                    <a:latin typeface="Times New Roman" panose="02020603050405020304" pitchFamily="18" charset="0"/>
                  </a:endParaRPr>
                </a:p>
              </p:txBody>
            </p:sp>
            <p:sp>
              <p:nvSpPr>
                <p:cNvPr id="36903" name="Rectangle 41"/>
                <p:cNvSpPr>
                  <a:spLocks noChangeArrowheads="1"/>
                </p:cNvSpPr>
                <p:nvPr/>
              </p:nvSpPr>
              <p:spPr bwMode="auto">
                <a:xfrm>
                  <a:off x="0" y="0"/>
                  <a:ext cx="65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04" name="Group 42"/>
              <p:cNvGrpSpPr>
                <a:grpSpLocks/>
              </p:cNvGrpSpPr>
              <p:nvPr/>
            </p:nvGrpSpPr>
            <p:grpSpPr bwMode="auto">
              <a:xfrm>
                <a:off x="0" y="898"/>
                <a:ext cx="480" cy="460"/>
                <a:chOff x="0" y="0"/>
                <a:chExt cx="480" cy="460"/>
              </a:xfrm>
            </p:grpSpPr>
            <p:sp>
              <p:nvSpPr>
                <p:cNvPr id="36905" name="Rectangle 43"/>
                <p:cNvSpPr>
                  <a:spLocks noChangeArrowheads="1"/>
                </p:cNvSpPr>
                <p:nvPr/>
              </p:nvSpPr>
              <p:spPr bwMode="auto">
                <a:xfrm>
                  <a:off x="43" y="0"/>
                  <a:ext cx="39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第二代</a:t>
                  </a:r>
                </a:p>
                <a:p>
                  <a:pPr algn="just" eaLnBrk="0" hangingPunct="0"/>
                  <a:endParaRPr lang="zh-CN" altLang="zh-CN" sz="1600">
                    <a:solidFill>
                      <a:srgbClr val="3333FF"/>
                    </a:solidFill>
                    <a:latin typeface="Times New Roman" panose="02020603050405020304" pitchFamily="18" charset="0"/>
                  </a:endParaRPr>
                </a:p>
              </p:txBody>
            </p:sp>
            <p:sp>
              <p:nvSpPr>
                <p:cNvPr id="36906" name="Rectangle 44"/>
                <p:cNvSpPr>
                  <a:spLocks noChangeArrowheads="1"/>
                </p:cNvSpPr>
                <p:nvPr/>
              </p:nvSpPr>
              <p:spPr bwMode="auto">
                <a:xfrm>
                  <a:off x="0" y="0"/>
                  <a:ext cx="480"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07" name="Group 45"/>
              <p:cNvGrpSpPr>
                <a:grpSpLocks/>
              </p:cNvGrpSpPr>
              <p:nvPr/>
            </p:nvGrpSpPr>
            <p:grpSpPr bwMode="auto">
              <a:xfrm>
                <a:off x="480" y="898"/>
                <a:ext cx="616" cy="460"/>
                <a:chOff x="0" y="0"/>
                <a:chExt cx="616" cy="460"/>
              </a:xfrm>
            </p:grpSpPr>
            <p:sp>
              <p:nvSpPr>
                <p:cNvPr id="36908" name="Rectangle 46"/>
                <p:cNvSpPr>
                  <a:spLocks noChangeArrowheads="1"/>
                </p:cNvSpPr>
                <p:nvPr/>
              </p:nvSpPr>
              <p:spPr bwMode="auto">
                <a:xfrm>
                  <a:off x="43" y="0"/>
                  <a:ext cx="53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zh-CN" sz="1400" b="1">
                      <a:latin typeface="Times New Roman" panose="02020603050405020304" pitchFamily="18" charset="0"/>
                    </a:rPr>
                    <a:t>1958~1964</a:t>
                  </a:r>
                </a:p>
                <a:p>
                  <a:pPr algn="just" eaLnBrk="0" hangingPunct="0"/>
                  <a:endParaRPr lang="zh-CN" altLang="zh-CN" sz="1600" b="1">
                    <a:latin typeface="Times New Roman" panose="02020603050405020304" pitchFamily="18" charset="0"/>
                  </a:endParaRPr>
                </a:p>
              </p:txBody>
            </p:sp>
            <p:sp>
              <p:nvSpPr>
                <p:cNvPr id="36909" name="Rectangle 47"/>
                <p:cNvSpPr>
                  <a:spLocks noChangeArrowheads="1"/>
                </p:cNvSpPr>
                <p:nvPr/>
              </p:nvSpPr>
              <p:spPr bwMode="auto">
                <a:xfrm>
                  <a:off x="0" y="0"/>
                  <a:ext cx="616"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10" name="Group 48"/>
              <p:cNvGrpSpPr>
                <a:grpSpLocks/>
              </p:cNvGrpSpPr>
              <p:nvPr/>
            </p:nvGrpSpPr>
            <p:grpSpPr bwMode="auto">
              <a:xfrm>
                <a:off x="1096" y="898"/>
                <a:ext cx="741" cy="460"/>
                <a:chOff x="0" y="0"/>
                <a:chExt cx="741" cy="460"/>
              </a:xfrm>
            </p:grpSpPr>
            <p:sp>
              <p:nvSpPr>
                <p:cNvPr id="36911" name="Rectangle 49"/>
                <p:cNvSpPr>
                  <a:spLocks noChangeArrowheads="1"/>
                </p:cNvSpPr>
                <p:nvPr/>
              </p:nvSpPr>
              <p:spPr bwMode="auto">
                <a:xfrm>
                  <a:off x="43" y="0"/>
                  <a:ext cx="655"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晶体管</a:t>
                  </a:r>
                </a:p>
                <a:p>
                  <a:pPr algn="just" eaLnBrk="0" hangingPunct="0"/>
                  <a:endParaRPr lang="zh-CN" altLang="zh-CN" sz="1600">
                    <a:solidFill>
                      <a:srgbClr val="3333FF"/>
                    </a:solidFill>
                    <a:latin typeface="Times New Roman" panose="02020603050405020304" pitchFamily="18" charset="0"/>
                  </a:endParaRPr>
                </a:p>
              </p:txBody>
            </p:sp>
            <p:sp>
              <p:nvSpPr>
                <p:cNvPr id="36912" name="Rectangle 50"/>
                <p:cNvSpPr>
                  <a:spLocks noChangeArrowheads="1"/>
                </p:cNvSpPr>
                <p:nvPr/>
              </p:nvSpPr>
              <p:spPr bwMode="auto">
                <a:xfrm>
                  <a:off x="0" y="0"/>
                  <a:ext cx="741"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13" name="Group 51"/>
              <p:cNvGrpSpPr>
                <a:grpSpLocks/>
              </p:cNvGrpSpPr>
              <p:nvPr/>
            </p:nvGrpSpPr>
            <p:grpSpPr bwMode="auto">
              <a:xfrm>
                <a:off x="1837" y="898"/>
                <a:ext cx="746" cy="460"/>
                <a:chOff x="0" y="0"/>
                <a:chExt cx="746" cy="460"/>
              </a:xfrm>
            </p:grpSpPr>
            <p:sp>
              <p:nvSpPr>
                <p:cNvPr id="36914" name="Rectangle 52"/>
                <p:cNvSpPr>
                  <a:spLocks noChangeArrowheads="1"/>
                </p:cNvSpPr>
                <p:nvPr/>
              </p:nvSpPr>
              <p:spPr bwMode="auto">
                <a:xfrm>
                  <a:off x="43" y="0"/>
                  <a:ext cx="66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高级程序设计语言</a:t>
                  </a:r>
                </a:p>
                <a:p>
                  <a:pPr algn="just" eaLnBrk="0" hangingPunct="0"/>
                  <a:endParaRPr lang="zh-CN" altLang="zh-CN" sz="1600" b="1">
                    <a:latin typeface="Times New Roman" panose="02020603050405020304" pitchFamily="18" charset="0"/>
                  </a:endParaRPr>
                </a:p>
              </p:txBody>
            </p:sp>
            <p:sp>
              <p:nvSpPr>
                <p:cNvPr id="36915" name="Rectangle 53"/>
                <p:cNvSpPr>
                  <a:spLocks noChangeArrowheads="1"/>
                </p:cNvSpPr>
                <p:nvPr/>
              </p:nvSpPr>
              <p:spPr bwMode="auto">
                <a:xfrm>
                  <a:off x="0" y="0"/>
                  <a:ext cx="746"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16" name="Group 54"/>
              <p:cNvGrpSpPr>
                <a:grpSpLocks/>
              </p:cNvGrpSpPr>
              <p:nvPr/>
            </p:nvGrpSpPr>
            <p:grpSpPr bwMode="auto">
              <a:xfrm>
                <a:off x="2583" y="898"/>
                <a:ext cx="601" cy="460"/>
                <a:chOff x="0" y="0"/>
                <a:chExt cx="601" cy="460"/>
              </a:xfrm>
            </p:grpSpPr>
            <p:sp>
              <p:nvSpPr>
                <p:cNvPr id="36917" name="Rectangle 55"/>
                <p:cNvSpPr>
                  <a:spLocks noChangeArrowheads="1"/>
                </p:cNvSpPr>
                <p:nvPr/>
              </p:nvSpPr>
              <p:spPr bwMode="auto">
                <a:xfrm>
                  <a:off x="43" y="0"/>
                  <a:ext cx="515"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400" b="1">
                      <a:latin typeface="Times New Roman" panose="02020603050405020304" pitchFamily="18" charset="0"/>
                    </a:rPr>
                    <a:t>几万</a:t>
                  </a:r>
                  <a:r>
                    <a:rPr lang="zh-CN" altLang="zh-CN" sz="1400" b="1">
                      <a:latin typeface="Times New Roman" panose="02020603050405020304" pitchFamily="18" charset="0"/>
                    </a:rPr>
                    <a:t>~</a:t>
                  </a:r>
                  <a:r>
                    <a:rPr lang="zh-CN" altLang="en-US" sz="1400" b="1">
                      <a:latin typeface="Times New Roman" panose="02020603050405020304" pitchFamily="18" charset="0"/>
                    </a:rPr>
                    <a:t>几十万次</a:t>
                  </a:r>
                  <a:r>
                    <a:rPr lang="zh-CN" altLang="zh-CN" sz="1400" b="1">
                      <a:latin typeface="Times New Roman" panose="02020603050405020304" pitchFamily="18" charset="0"/>
                    </a:rPr>
                    <a:t>/</a:t>
                  </a:r>
                  <a:r>
                    <a:rPr lang="zh-CN" altLang="en-US" sz="1400" b="1">
                      <a:latin typeface="Times New Roman" panose="02020603050405020304" pitchFamily="18" charset="0"/>
                    </a:rPr>
                    <a:t>秒</a:t>
                  </a:r>
                </a:p>
                <a:p>
                  <a:pPr algn="just" eaLnBrk="0" hangingPunct="0"/>
                  <a:endParaRPr lang="zh-CN" altLang="zh-CN" sz="1600" b="1">
                    <a:latin typeface="Times New Roman" panose="02020603050405020304" pitchFamily="18" charset="0"/>
                  </a:endParaRPr>
                </a:p>
              </p:txBody>
            </p:sp>
            <p:sp>
              <p:nvSpPr>
                <p:cNvPr id="36918" name="Rectangle 56"/>
                <p:cNvSpPr>
                  <a:spLocks noChangeArrowheads="1"/>
                </p:cNvSpPr>
                <p:nvPr/>
              </p:nvSpPr>
              <p:spPr bwMode="auto">
                <a:xfrm>
                  <a:off x="0" y="0"/>
                  <a:ext cx="601"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19" name="Group 57"/>
              <p:cNvGrpSpPr>
                <a:grpSpLocks/>
              </p:cNvGrpSpPr>
              <p:nvPr/>
            </p:nvGrpSpPr>
            <p:grpSpPr bwMode="auto">
              <a:xfrm>
                <a:off x="3184" y="898"/>
                <a:ext cx="659" cy="509"/>
                <a:chOff x="0" y="0"/>
                <a:chExt cx="659" cy="509"/>
              </a:xfrm>
            </p:grpSpPr>
            <p:sp>
              <p:nvSpPr>
                <p:cNvPr id="36920" name="Rectangle 58"/>
                <p:cNvSpPr>
                  <a:spLocks noChangeArrowheads="1"/>
                </p:cNvSpPr>
                <p:nvPr/>
              </p:nvSpPr>
              <p:spPr bwMode="auto">
                <a:xfrm>
                  <a:off x="43" y="49"/>
                  <a:ext cx="57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工程设计、数据处理</a:t>
                  </a:r>
                </a:p>
                <a:p>
                  <a:pPr algn="just" eaLnBrk="0" hangingPunct="0"/>
                  <a:endParaRPr lang="zh-CN" altLang="zh-CN" sz="1600" b="1">
                    <a:latin typeface="Times New Roman" panose="02020603050405020304" pitchFamily="18" charset="0"/>
                  </a:endParaRPr>
                </a:p>
              </p:txBody>
            </p:sp>
            <p:sp>
              <p:nvSpPr>
                <p:cNvPr id="36921" name="Rectangle 59"/>
                <p:cNvSpPr>
                  <a:spLocks noChangeArrowheads="1"/>
                </p:cNvSpPr>
                <p:nvPr/>
              </p:nvSpPr>
              <p:spPr bwMode="auto">
                <a:xfrm>
                  <a:off x="0" y="0"/>
                  <a:ext cx="659" cy="46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22" name="Group 60"/>
              <p:cNvGrpSpPr>
                <a:grpSpLocks/>
              </p:cNvGrpSpPr>
              <p:nvPr/>
            </p:nvGrpSpPr>
            <p:grpSpPr bwMode="auto">
              <a:xfrm>
                <a:off x="0" y="1358"/>
                <a:ext cx="480" cy="546"/>
                <a:chOff x="0" y="0"/>
                <a:chExt cx="480" cy="546"/>
              </a:xfrm>
            </p:grpSpPr>
            <p:sp>
              <p:nvSpPr>
                <p:cNvPr id="36923" name="Rectangle 61"/>
                <p:cNvSpPr>
                  <a:spLocks noChangeArrowheads="1"/>
                </p:cNvSpPr>
                <p:nvPr/>
              </p:nvSpPr>
              <p:spPr bwMode="auto">
                <a:xfrm>
                  <a:off x="43" y="0"/>
                  <a:ext cx="39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第三代</a:t>
                  </a:r>
                </a:p>
                <a:p>
                  <a:pPr algn="just" eaLnBrk="0" hangingPunct="0"/>
                  <a:endParaRPr lang="zh-CN" altLang="zh-CN" sz="1600" b="1">
                    <a:solidFill>
                      <a:srgbClr val="3333FF"/>
                    </a:solidFill>
                    <a:latin typeface="Times New Roman" panose="02020603050405020304" pitchFamily="18" charset="0"/>
                  </a:endParaRPr>
                </a:p>
              </p:txBody>
            </p:sp>
            <p:sp>
              <p:nvSpPr>
                <p:cNvPr id="36924" name="Rectangle 62"/>
                <p:cNvSpPr>
                  <a:spLocks noChangeArrowheads="1"/>
                </p:cNvSpPr>
                <p:nvPr/>
              </p:nvSpPr>
              <p:spPr bwMode="auto">
                <a:xfrm>
                  <a:off x="0" y="0"/>
                  <a:ext cx="480"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25" name="Group 63"/>
              <p:cNvGrpSpPr>
                <a:grpSpLocks/>
              </p:cNvGrpSpPr>
              <p:nvPr/>
            </p:nvGrpSpPr>
            <p:grpSpPr bwMode="auto">
              <a:xfrm>
                <a:off x="480" y="1358"/>
                <a:ext cx="616" cy="546"/>
                <a:chOff x="0" y="0"/>
                <a:chExt cx="616" cy="546"/>
              </a:xfrm>
            </p:grpSpPr>
            <p:sp>
              <p:nvSpPr>
                <p:cNvPr id="36926" name="Rectangle 64"/>
                <p:cNvSpPr>
                  <a:spLocks noChangeArrowheads="1"/>
                </p:cNvSpPr>
                <p:nvPr/>
              </p:nvSpPr>
              <p:spPr bwMode="auto">
                <a:xfrm>
                  <a:off x="43" y="0"/>
                  <a:ext cx="5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zh-CN" sz="1400" b="1">
                      <a:latin typeface="Times New Roman" panose="02020603050405020304" pitchFamily="18" charset="0"/>
                    </a:rPr>
                    <a:t>1965~1970</a:t>
                  </a:r>
                </a:p>
                <a:p>
                  <a:pPr algn="just" eaLnBrk="0" hangingPunct="0"/>
                  <a:endParaRPr lang="zh-CN" altLang="zh-CN" sz="1600">
                    <a:solidFill>
                      <a:srgbClr val="3333FF"/>
                    </a:solidFill>
                    <a:latin typeface="Times New Roman" panose="02020603050405020304" pitchFamily="18" charset="0"/>
                  </a:endParaRPr>
                </a:p>
              </p:txBody>
            </p:sp>
            <p:sp>
              <p:nvSpPr>
                <p:cNvPr id="36927" name="Rectangle 65"/>
                <p:cNvSpPr>
                  <a:spLocks noChangeArrowheads="1"/>
                </p:cNvSpPr>
                <p:nvPr/>
              </p:nvSpPr>
              <p:spPr bwMode="auto">
                <a:xfrm>
                  <a:off x="0" y="0"/>
                  <a:ext cx="616"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28" name="Group 66"/>
              <p:cNvGrpSpPr>
                <a:grpSpLocks/>
              </p:cNvGrpSpPr>
              <p:nvPr/>
            </p:nvGrpSpPr>
            <p:grpSpPr bwMode="auto">
              <a:xfrm>
                <a:off x="1096" y="1358"/>
                <a:ext cx="741" cy="546"/>
                <a:chOff x="0" y="0"/>
                <a:chExt cx="741" cy="546"/>
              </a:xfrm>
            </p:grpSpPr>
            <p:sp>
              <p:nvSpPr>
                <p:cNvPr id="36929" name="Rectangle 67"/>
                <p:cNvSpPr>
                  <a:spLocks noChangeArrowheads="1"/>
                </p:cNvSpPr>
                <p:nvPr/>
              </p:nvSpPr>
              <p:spPr bwMode="auto">
                <a:xfrm>
                  <a:off x="43" y="0"/>
                  <a:ext cx="655"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中、小规模集成电路</a:t>
                  </a:r>
                </a:p>
                <a:p>
                  <a:pPr algn="just" eaLnBrk="0" hangingPunct="0"/>
                  <a:endParaRPr lang="zh-CN" altLang="zh-CN" sz="1600" b="1">
                    <a:latin typeface="Times New Roman" panose="02020603050405020304" pitchFamily="18" charset="0"/>
                  </a:endParaRPr>
                </a:p>
              </p:txBody>
            </p:sp>
            <p:sp>
              <p:nvSpPr>
                <p:cNvPr id="36930" name="Rectangle 68"/>
                <p:cNvSpPr>
                  <a:spLocks noChangeArrowheads="1"/>
                </p:cNvSpPr>
                <p:nvPr/>
              </p:nvSpPr>
              <p:spPr bwMode="auto">
                <a:xfrm>
                  <a:off x="0" y="0"/>
                  <a:ext cx="741"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31" name="Group 69"/>
              <p:cNvGrpSpPr>
                <a:grpSpLocks/>
              </p:cNvGrpSpPr>
              <p:nvPr/>
            </p:nvGrpSpPr>
            <p:grpSpPr bwMode="auto">
              <a:xfrm>
                <a:off x="1837" y="1358"/>
                <a:ext cx="746" cy="546"/>
                <a:chOff x="0" y="0"/>
                <a:chExt cx="746" cy="546"/>
              </a:xfrm>
            </p:grpSpPr>
            <p:sp>
              <p:nvSpPr>
                <p:cNvPr id="36932" name="Rectangle 70"/>
                <p:cNvSpPr>
                  <a:spLocks noChangeArrowheads="1"/>
                </p:cNvSpPr>
                <p:nvPr/>
              </p:nvSpPr>
              <p:spPr bwMode="auto">
                <a:xfrm>
                  <a:off x="43" y="0"/>
                  <a:ext cx="66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endParaRPr lang="zh-CN" altLang="zh-CN" sz="1600" b="1">
                    <a:latin typeface="Times New Roman" panose="02020603050405020304" pitchFamily="18" charset="0"/>
                  </a:endParaRPr>
                </a:p>
                <a:p>
                  <a:pPr algn="just" eaLnBrk="0" hangingPunct="0"/>
                  <a:r>
                    <a:rPr lang="zh-CN" altLang="en-US" sz="1600" b="1">
                      <a:latin typeface="Times New Roman" panose="02020603050405020304" pitchFamily="18" charset="0"/>
                    </a:rPr>
                    <a:t>结构化、模块化程序设计、实时处理</a:t>
                  </a:r>
                </a:p>
                <a:p>
                  <a:pPr algn="just" eaLnBrk="0" hangingPunct="0"/>
                  <a:endParaRPr lang="zh-CN" altLang="zh-CN" sz="1600" b="1">
                    <a:latin typeface="Times New Roman" panose="02020603050405020304" pitchFamily="18" charset="0"/>
                  </a:endParaRPr>
                </a:p>
              </p:txBody>
            </p:sp>
            <p:sp>
              <p:nvSpPr>
                <p:cNvPr id="36933" name="Rectangle 71"/>
                <p:cNvSpPr>
                  <a:spLocks noChangeArrowheads="1"/>
                </p:cNvSpPr>
                <p:nvPr/>
              </p:nvSpPr>
              <p:spPr bwMode="auto">
                <a:xfrm>
                  <a:off x="0" y="0"/>
                  <a:ext cx="746"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34" name="Group 72"/>
              <p:cNvGrpSpPr>
                <a:grpSpLocks/>
              </p:cNvGrpSpPr>
              <p:nvPr/>
            </p:nvGrpSpPr>
            <p:grpSpPr bwMode="auto">
              <a:xfrm>
                <a:off x="2583" y="1358"/>
                <a:ext cx="601" cy="546"/>
                <a:chOff x="0" y="0"/>
                <a:chExt cx="601" cy="546"/>
              </a:xfrm>
            </p:grpSpPr>
            <p:sp>
              <p:nvSpPr>
                <p:cNvPr id="36935" name="Rectangle 73"/>
                <p:cNvSpPr>
                  <a:spLocks noChangeArrowheads="1"/>
                </p:cNvSpPr>
                <p:nvPr/>
              </p:nvSpPr>
              <p:spPr bwMode="auto">
                <a:xfrm>
                  <a:off x="43" y="0"/>
                  <a:ext cx="515"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400" b="1">
                      <a:latin typeface="Times New Roman" panose="02020603050405020304" pitchFamily="18" charset="0"/>
                    </a:rPr>
                    <a:t>几十万</a:t>
                  </a:r>
                  <a:r>
                    <a:rPr lang="zh-CN" altLang="zh-CN" sz="1400" b="1">
                      <a:latin typeface="Times New Roman" panose="02020603050405020304" pitchFamily="18" charset="0"/>
                    </a:rPr>
                    <a:t>~</a:t>
                  </a:r>
                  <a:r>
                    <a:rPr lang="zh-CN" altLang="en-US" sz="1400" b="1">
                      <a:latin typeface="Times New Roman" panose="02020603050405020304" pitchFamily="18" charset="0"/>
                    </a:rPr>
                    <a:t>几百万次</a:t>
                  </a:r>
                  <a:r>
                    <a:rPr lang="zh-CN" altLang="zh-CN" sz="1400" b="1">
                      <a:latin typeface="Times New Roman" panose="02020603050405020304" pitchFamily="18" charset="0"/>
                    </a:rPr>
                    <a:t>/</a:t>
                  </a:r>
                  <a:r>
                    <a:rPr lang="zh-CN" altLang="en-US" sz="1400" b="1">
                      <a:latin typeface="Times New Roman" panose="02020603050405020304" pitchFamily="18" charset="0"/>
                    </a:rPr>
                    <a:t>秒</a:t>
                  </a:r>
                </a:p>
                <a:p>
                  <a:pPr algn="just" eaLnBrk="0" hangingPunct="0"/>
                  <a:endParaRPr lang="zh-CN" altLang="zh-CN" sz="1600" b="1">
                    <a:latin typeface="Times New Roman" panose="02020603050405020304" pitchFamily="18" charset="0"/>
                  </a:endParaRPr>
                </a:p>
              </p:txBody>
            </p:sp>
            <p:sp>
              <p:nvSpPr>
                <p:cNvPr id="36936" name="Rectangle 74"/>
                <p:cNvSpPr>
                  <a:spLocks noChangeArrowheads="1"/>
                </p:cNvSpPr>
                <p:nvPr/>
              </p:nvSpPr>
              <p:spPr bwMode="auto">
                <a:xfrm>
                  <a:off x="0" y="0"/>
                  <a:ext cx="601"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37" name="Group 75"/>
              <p:cNvGrpSpPr>
                <a:grpSpLocks/>
              </p:cNvGrpSpPr>
              <p:nvPr/>
            </p:nvGrpSpPr>
            <p:grpSpPr bwMode="auto">
              <a:xfrm>
                <a:off x="3184" y="1358"/>
                <a:ext cx="659" cy="580"/>
                <a:chOff x="0" y="0"/>
                <a:chExt cx="659" cy="580"/>
              </a:xfrm>
            </p:grpSpPr>
            <p:sp>
              <p:nvSpPr>
                <p:cNvPr id="36938" name="Rectangle 76"/>
                <p:cNvSpPr>
                  <a:spLocks noChangeArrowheads="1"/>
                </p:cNvSpPr>
                <p:nvPr/>
              </p:nvSpPr>
              <p:spPr bwMode="auto">
                <a:xfrm>
                  <a:off x="43" y="34"/>
                  <a:ext cx="573"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工业控制、数据处理</a:t>
                  </a:r>
                </a:p>
                <a:p>
                  <a:pPr algn="just" eaLnBrk="0" hangingPunct="0"/>
                  <a:endParaRPr lang="zh-CN" altLang="zh-CN" sz="1600" b="1">
                    <a:latin typeface="Times New Roman" panose="02020603050405020304" pitchFamily="18" charset="0"/>
                  </a:endParaRPr>
                </a:p>
              </p:txBody>
            </p:sp>
            <p:sp>
              <p:nvSpPr>
                <p:cNvPr id="36939" name="Rectangle 77"/>
                <p:cNvSpPr>
                  <a:spLocks noChangeArrowheads="1"/>
                </p:cNvSpPr>
                <p:nvPr/>
              </p:nvSpPr>
              <p:spPr bwMode="auto">
                <a:xfrm>
                  <a:off x="0" y="0"/>
                  <a:ext cx="659"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40" name="Group 78"/>
              <p:cNvGrpSpPr>
                <a:grpSpLocks/>
              </p:cNvGrpSpPr>
              <p:nvPr/>
            </p:nvGrpSpPr>
            <p:grpSpPr bwMode="auto">
              <a:xfrm>
                <a:off x="0" y="1904"/>
                <a:ext cx="480" cy="546"/>
                <a:chOff x="0" y="0"/>
                <a:chExt cx="480" cy="546"/>
              </a:xfrm>
            </p:grpSpPr>
            <p:sp>
              <p:nvSpPr>
                <p:cNvPr id="36941" name="Rectangle 79"/>
                <p:cNvSpPr>
                  <a:spLocks noChangeArrowheads="1"/>
                </p:cNvSpPr>
                <p:nvPr/>
              </p:nvSpPr>
              <p:spPr bwMode="auto">
                <a:xfrm>
                  <a:off x="43" y="0"/>
                  <a:ext cx="39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第四代</a:t>
                  </a:r>
                </a:p>
                <a:p>
                  <a:pPr algn="just" eaLnBrk="0" hangingPunct="0"/>
                  <a:endParaRPr lang="zh-CN" altLang="zh-CN" sz="1600">
                    <a:solidFill>
                      <a:srgbClr val="3333FF"/>
                    </a:solidFill>
                    <a:latin typeface="Times New Roman" panose="02020603050405020304" pitchFamily="18" charset="0"/>
                  </a:endParaRPr>
                </a:p>
              </p:txBody>
            </p:sp>
            <p:sp>
              <p:nvSpPr>
                <p:cNvPr id="36942" name="Rectangle 80"/>
                <p:cNvSpPr>
                  <a:spLocks noChangeArrowheads="1"/>
                </p:cNvSpPr>
                <p:nvPr/>
              </p:nvSpPr>
              <p:spPr bwMode="auto">
                <a:xfrm>
                  <a:off x="0" y="0"/>
                  <a:ext cx="480"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43" name="Group 81"/>
              <p:cNvGrpSpPr>
                <a:grpSpLocks/>
              </p:cNvGrpSpPr>
              <p:nvPr/>
            </p:nvGrpSpPr>
            <p:grpSpPr bwMode="auto">
              <a:xfrm>
                <a:off x="480" y="1904"/>
                <a:ext cx="616" cy="546"/>
                <a:chOff x="0" y="0"/>
                <a:chExt cx="616" cy="546"/>
              </a:xfrm>
            </p:grpSpPr>
            <p:sp>
              <p:nvSpPr>
                <p:cNvPr id="36944" name="Rectangle 82"/>
                <p:cNvSpPr>
                  <a:spLocks noChangeArrowheads="1"/>
                </p:cNvSpPr>
                <p:nvPr/>
              </p:nvSpPr>
              <p:spPr bwMode="auto">
                <a:xfrm>
                  <a:off x="43" y="0"/>
                  <a:ext cx="5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zh-CN" sz="1600" b="1">
                      <a:latin typeface="Times New Roman" panose="02020603050405020304" pitchFamily="18" charset="0"/>
                    </a:rPr>
                    <a:t>1970~</a:t>
                  </a:r>
                  <a:r>
                    <a:rPr lang="zh-CN" altLang="en-US" sz="1600" b="1">
                      <a:latin typeface="Times New Roman" panose="02020603050405020304" pitchFamily="18" charset="0"/>
                    </a:rPr>
                    <a:t>今</a:t>
                  </a:r>
                </a:p>
                <a:p>
                  <a:pPr algn="just" eaLnBrk="0" hangingPunct="0"/>
                  <a:endParaRPr lang="zh-CN" altLang="zh-CN" sz="1600" b="1">
                    <a:latin typeface="Times New Roman" panose="02020603050405020304" pitchFamily="18" charset="0"/>
                  </a:endParaRPr>
                </a:p>
              </p:txBody>
            </p:sp>
            <p:sp>
              <p:nvSpPr>
                <p:cNvPr id="36945" name="Rectangle 83"/>
                <p:cNvSpPr>
                  <a:spLocks noChangeArrowheads="1"/>
                </p:cNvSpPr>
                <p:nvPr/>
              </p:nvSpPr>
              <p:spPr bwMode="auto">
                <a:xfrm>
                  <a:off x="0" y="0"/>
                  <a:ext cx="616"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46" name="Group 84"/>
              <p:cNvGrpSpPr>
                <a:grpSpLocks/>
              </p:cNvGrpSpPr>
              <p:nvPr/>
            </p:nvGrpSpPr>
            <p:grpSpPr bwMode="auto">
              <a:xfrm>
                <a:off x="1096" y="1904"/>
                <a:ext cx="741" cy="546"/>
                <a:chOff x="0" y="0"/>
                <a:chExt cx="741" cy="546"/>
              </a:xfrm>
            </p:grpSpPr>
            <p:sp>
              <p:nvSpPr>
                <p:cNvPr id="36947" name="Rectangle 85"/>
                <p:cNvSpPr>
                  <a:spLocks noChangeArrowheads="1"/>
                </p:cNvSpPr>
                <p:nvPr/>
              </p:nvSpPr>
              <p:spPr bwMode="auto">
                <a:xfrm>
                  <a:off x="43" y="0"/>
                  <a:ext cx="655"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大规模、超大规模集成电路</a:t>
                  </a:r>
                </a:p>
                <a:p>
                  <a:pPr algn="just" eaLnBrk="0" hangingPunct="0"/>
                  <a:endParaRPr lang="zh-CN" altLang="zh-CN" sz="1600" b="1">
                    <a:latin typeface="Times New Roman" panose="02020603050405020304" pitchFamily="18" charset="0"/>
                  </a:endParaRPr>
                </a:p>
              </p:txBody>
            </p:sp>
            <p:sp>
              <p:nvSpPr>
                <p:cNvPr id="36948" name="Rectangle 86"/>
                <p:cNvSpPr>
                  <a:spLocks noChangeArrowheads="1"/>
                </p:cNvSpPr>
                <p:nvPr/>
              </p:nvSpPr>
              <p:spPr bwMode="auto">
                <a:xfrm>
                  <a:off x="0" y="0"/>
                  <a:ext cx="741"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49" name="Group 87"/>
              <p:cNvGrpSpPr>
                <a:grpSpLocks/>
              </p:cNvGrpSpPr>
              <p:nvPr/>
            </p:nvGrpSpPr>
            <p:grpSpPr bwMode="auto">
              <a:xfrm>
                <a:off x="1837" y="1904"/>
                <a:ext cx="746" cy="546"/>
                <a:chOff x="0" y="0"/>
                <a:chExt cx="746" cy="546"/>
              </a:xfrm>
            </p:grpSpPr>
            <p:sp>
              <p:nvSpPr>
                <p:cNvPr id="36950" name="Rectangle 88"/>
                <p:cNvSpPr>
                  <a:spLocks noChangeArrowheads="1"/>
                </p:cNvSpPr>
                <p:nvPr/>
              </p:nvSpPr>
              <p:spPr bwMode="auto">
                <a:xfrm>
                  <a:off x="43" y="0"/>
                  <a:ext cx="66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endParaRPr lang="zh-CN" altLang="zh-CN" sz="1600" b="1">
                    <a:latin typeface="Times New Roman" panose="02020603050405020304" pitchFamily="18" charset="0"/>
                  </a:endParaRPr>
                </a:p>
                <a:p>
                  <a:pPr algn="just" eaLnBrk="0" hangingPunct="0"/>
                  <a:r>
                    <a:rPr lang="zh-CN" altLang="en-US" sz="1600" b="1">
                      <a:latin typeface="Times New Roman" panose="02020603050405020304" pitchFamily="18" charset="0"/>
                    </a:rPr>
                    <a:t>分时、实时数据处理、计算机网络</a:t>
                  </a:r>
                </a:p>
                <a:p>
                  <a:pPr algn="just" eaLnBrk="0" hangingPunct="0"/>
                  <a:endParaRPr lang="zh-CN" altLang="zh-CN" sz="1600" b="1">
                    <a:latin typeface="Times New Roman" panose="02020603050405020304" pitchFamily="18" charset="0"/>
                  </a:endParaRPr>
                </a:p>
              </p:txBody>
            </p:sp>
            <p:sp>
              <p:nvSpPr>
                <p:cNvPr id="36951" name="Rectangle 89"/>
                <p:cNvSpPr>
                  <a:spLocks noChangeArrowheads="1"/>
                </p:cNvSpPr>
                <p:nvPr/>
              </p:nvSpPr>
              <p:spPr bwMode="auto">
                <a:xfrm>
                  <a:off x="0" y="0"/>
                  <a:ext cx="746"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52" name="Group 90"/>
              <p:cNvGrpSpPr>
                <a:grpSpLocks/>
              </p:cNvGrpSpPr>
              <p:nvPr/>
            </p:nvGrpSpPr>
            <p:grpSpPr bwMode="auto">
              <a:xfrm>
                <a:off x="2583" y="1904"/>
                <a:ext cx="601" cy="546"/>
                <a:chOff x="0" y="0"/>
                <a:chExt cx="601" cy="546"/>
              </a:xfrm>
            </p:grpSpPr>
            <p:sp>
              <p:nvSpPr>
                <p:cNvPr id="36953" name="Rectangle 91"/>
                <p:cNvSpPr>
                  <a:spLocks noChangeArrowheads="1"/>
                </p:cNvSpPr>
                <p:nvPr/>
              </p:nvSpPr>
              <p:spPr bwMode="auto">
                <a:xfrm>
                  <a:off x="43" y="0"/>
                  <a:ext cx="515"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endParaRPr lang="zh-CN" altLang="zh-CN" sz="1600" b="1">
                    <a:latin typeface="Times New Roman" panose="02020603050405020304" pitchFamily="18" charset="0"/>
                  </a:endParaRPr>
                </a:p>
                <a:p>
                  <a:pPr algn="just" eaLnBrk="0" hangingPunct="0"/>
                  <a:r>
                    <a:rPr lang="zh-CN" altLang="en-US" sz="1600" b="1">
                      <a:latin typeface="Times New Roman" panose="02020603050405020304" pitchFamily="18" charset="0"/>
                    </a:rPr>
                    <a:t>几百万</a:t>
                  </a:r>
                  <a:r>
                    <a:rPr lang="zh-CN" altLang="zh-CN" sz="1600" b="1">
                      <a:latin typeface="Times New Roman" panose="02020603050405020304" pitchFamily="18" charset="0"/>
                    </a:rPr>
                    <a:t>~</a:t>
                  </a:r>
                  <a:r>
                    <a:rPr lang="zh-CN" altLang="en-US" sz="1600" b="1">
                      <a:latin typeface="Times New Roman" panose="02020603050405020304" pitchFamily="18" charset="0"/>
                    </a:rPr>
                    <a:t>上亿条指令</a:t>
                  </a:r>
                  <a:r>
                    <a:rPr lang="zh-CN" altLang="zh-CN" sz="1600" b="1">
                      <a:latin typeface="Times New Roman" panose="02020603050405020304" pitchFamily="18" charset="0"/>
                    </a:rPr>
                    <a:t>/</a:t>
                  </a:r>
                  <a:r>
                    <a:rPr lang="zh-CN" altLang="en-US" sz="1600" b="1">
                      <a:latin typeface="Times New Roman" panose="02020603050405020304" pitchFamily="18" charset="0"/>
                    </a:rPr>
                    <a:t>秒</a:t>
                  </a:r>
                </a:p>
                <a:p>
                  <a:pPr algn="just" eaLnBrk="0" hangingPunct="0"/>
                  <a:endParaRPr lang="zh-CN" altLang="zh-CN" sz="1600" b="1">
                    <a:latin typeface="Times New Roman" panose="02020603050405020304" pitchFamily="18" charset="0"/>
                  </a:endParaRPr>
                </a:p>
              </p:txBody>
            </p:sp>
            <p:sp>
              <p:nvSpPr>
                <p:cNvPr id="36954" name="Rectangle 92"/>
                <p:cNvSpPr>
                  <a:spLocks noChangeArrowheads="1"/>
                </p:cNvSpPr>
                <p:nvPr/>
              </p:nvSpPr>
              <p:spPr bwMode="auto">
                <a:xfrm>
                  <a:off x="0" y="0"/>
                  <a:ext cx="601"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36955" name="Group 93"/>
              <p:cNvGrpSpPr>
                <a:grpSpLocks/>
              </p:cNvGrpSpPr>
              <p:nvPr/>
            </p:nvGrpSpPr>
            <p:grpSpPr bwMode="auto">
              <a:xfrm>
                <a:off x="3184" y="1904"/>
                <a:ext cx="659" cy="589"/>
                <a:chOff x="0" y="0"/>
                <a:chExt cx="659" cy="589"/>
              </a:xfrm>
            </p:grpSpPr>
            <p:sp>
              <p:nvSpPr>
                <p:cNvPr id="36956" name="Rectangle 94"/>
                <p:cNvSpPr>
                  <a:spLocks noChangeArrowheads="1"/>
                </p:cNvSpPr>
                <p:nvPr/>
              </p:nvSpPr>
              <p:spPr bwMode="auto">
                <a:xfrm>
                  <a:off x="43" y="43"/>
                  <a:ext cx="573"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1600" b="1">
                      <a:latin typeface="Times New Roman" panose="02020603050405020304" pitchFamily="18" charset="0"/>
                    </a:rPr>
                    <a:t>工业、生活等各方面</a:t>
                  </a:r>
                </a:p>
                <a:p>
                  <a:pPr algn="just" eaLnBrk="0" hangingPunct="0"/>
                  <a:endParaRPr lang="zh-CN" altLang="zh-CN" sz="1600" b="1">
                    <a:latin typeface="Times New Roman" panose="02020603050405020304" pitchFamily="18" charset="0"/>
                  </a:endParaRPr>
                </a:p>
              </p:txBody>
            </p:sp>
            <p:sp>
              <p:nvSpPr>
                <p:cNvPr id="36957" name="Rectangle 95"/>
                <p:cNvSpPr>
                  <a:spLocks noChangeArrowheads="1"/>
                </p:cNvSpPr>
                <p:nvPr/>
              </p:nvSpPr>
              <p:spPr bwMode="auto">
                <a:xfrm>
                  <a:off x="0" y="0"/>
                  <a:ext cx="659"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sp>
          <p:nvSpPr>
            <p:cNvPr id="36958" name="Rectangle 96"/>
            <p:cNvSpPr>
              <a:spLocks noChangeArrowheads="1"/>
            </p:cNvSpPr>
            <p:nvPr/>
          </p:nvSpPr>
          <p:spPr bwMode="auto">
            <a:xfrm>
              <a:off x="0" y="0"/>
              <a:ext cx="3849" cy="2456"/>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3600" b="1">
                <a:latin typeface="Franklin Gothic Medium" panose="020B06030201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5361"/>
          <p:cNvSpPr>
            <a:spLocks noGrp="1" noChangeArrowheads="1"/>
          </p:cNvSpPr>
          <p:nvPr>
            <p:ph type="title"/>
          </p:nvPr>
        </p:nvSpPr>
        <p:spPr>
          <a:xfrm>
            <a:off x="539552" y="332655"/>
            <a:ext cx="7239000" cy="1143000"/>
          </a:xfrm>
        </p:spPr>
        <p:txBody>
          <a:bodyPr>
            <a:normAutofit fontScale="90000"/>
          </a:bodyPr>
          <a:lstStyle/>
          <a:p>
            <a:pPr fontAlgn="auto">
              <a:spcAft>
                <a:spcPts val="0"/>
              </a:spcAft>
              <a:defRPr/>
            </a:pPr>
            <a:r>
              <a:rPr lang="zh-CN" altLang="en-US" dirty="0"/>
              <a:t>计算机的分类</a:t>
            </a:r>
            <a:br>
              <a:rPr lang="en-US" altLang="zh-CN" dirty="0"/>
            </a:br>
            <a:endParaRPr lang="zh-CN" altLang="en-US" dirty="0"/>
          </a:p>
        </p:txBody>
      </p:sp>
      <p:sp>
        <p:nvSpPr>
          <p:cNvPr id="38914" name="文本占位符 15362"/>
          <p:cNvSpPr>
            <a:spLocks noGrp="1" noChangeArrowheads="1"/>
          </p:cNvSpPr>
          <p:nvPr>
            <p:ph idx="1"/>
          </p:nvPr>
        </p:nvSpPr>
        <p:spPr>
          <a:xfrm>
            <a:off x="611188" y="1133475"/>
            <a:ext cx="4778375" cy="5102225"/>
          </a:xfrm>
        </p:spPr>
        <p:txBody>
          <a:bodyPr/>
          <a:lstStyle/>
          <a:p>
            <a:pPr>
              <a:buFont typeface="Wingdings" panose="05000000000000000000" pitchFamily="2" charset="2"/>
              <a:buChar char="n"/>
            </a:pPr>
            <a:r>
              <a:rPr lang="zh-CN" altLang="en-US">
                <a:latin typeface="Calibri" panose="020F0502020204030204" pitchFamily="34" charset="0"/>
                <a:ea typeface="黑体" panose="02010609060101010101" pitchFamily="49" charset="-122"/>
                <a:sym typeface="宋体" panose="02010600030101010101" pitchFamily="2" charset="-122"/>
              </a:rPr>
              <a:t>按设计目的分类，计算机可分为</a:t>
            </a:r>
            <a:r>
              <a:rPr lang="zh-CN" altLang="en-US">
                <a:solidFill>
                  <a:srgbClr val="800000"/>
                </a:solidFill>
                <a:latin typeface="Calibri" panose="020F0502020204030204" pitchFamily="34" charset="0"/>
                <a:ea typeface="黑体" panose="02010609060101010101" pitchFamily="49" charset="-122"/>
                <a:sym typeface="宋体" panose="02010600030101010101" pitchFamily="2" charset="-122"/>
              </a:rPr>
              <a:t>专用计算机</a:t>
            </a:r>
            <a:r>
              <a:rPr lang="zh-CN" altLang="en-US">
                <a:latin typeface="Calibri" panose="020F0502020204030204" pitchFamily="34" charset="0"/>
                <a:ea typeface="黑体" panose="02010609060101010101" pitchFamily="49" charset="-122"/>
                <a:sym typeface="宋体" panose="02010600030101010101" pitchFamily="2" charset="-122"/>
              </a:rPr>
              <a:t>和</a:t>
            </a:r>
            <a:r>
              <a:rPr lang="zh-CN" altLang="en-US">
                <a:solidFill>
                  <a:srgbClr val="800000"/>
                </a:solidFill>
                <a:latin typeface="Calibri" panose="020F0502020204030204" pitchFamily="34" charset="0"/>
                <a:ea typeface="黑体" panose="02010609060101010101" pitchFamily="49" charset="-122"/>
                <a:sym typeface="宋体" panose="02010600030101010101" pitchFamily="2" charset="-122"/>
              </a:rPr>
              <a:t>通用计算机。</a:t>
            </a:r>
          </a:p>
          <a:p>
            <a:pPr>
              <a:buFont typeface="Wingdings" panose="05000000000000000000" pitchFamily="2" charset="2"/>
              <a:buChar char="n"/>
            </a:pPr>
            <a:r>
              <a:rPr lang="zh-CN" altLang="en-US">
                <a:latin typeface="Calibri" panose="020F0502020204030204" pitchFamily="34" charset="0"/>
                <a:ea typeface="黑体" panose="02010609060101010101" pitchFamily="49" charset="-122"/>
                <a:sym typeface="宋体" panose="02010600030101010101" pitchFamily="2" charset="-122"/>
              </a:rPr>
              <a:t>按性能或规模分类，计算机可分为</a:t>
            </a:r>
            <a:r>
              <a:rPr lang="zh-CN" altLang="en-US">
                <a:solidFill>
                  <a:srgbClr val="800000"/>
                </a:solidFill>
                <a:latin typeface="Calibri" panose="020F0502020204030204" pitchFamily="34" charset="0"/>
                <a:ea typeface="黑体" panose="02010609060101010101" pitchFamily="49" charset="-122"/>
                <a:sym typeface="宋体" panose="02010600030101010101" pitchFamily="2" charset="-122"/>
              </a:rPr>
              <a:t>超级计算机、大型计算机、小型计算机和微型计算机、单片机</a:t>
            </a:r>
            <a:r>
              <a:rPr lang="zh-CN" altLang="en-US">
                <a:latin typeface="Calibri" panose="020F0502020204030204" pitchFamily="34" charset="0"/>
                <a:ea typeface="黑体" panose="02010609060101010101" pitchFamily="49" charset="-122"/>
                <a:sym typeface="宋体" panose="02010600030101010101" pitchFamily="2" charset="-122"/>
              </a:rPr>
              <a:t>。</a:t>
            </a:r>
          </a:p>
        </p:txBody>
      </p:sp>
      <p:sp>
        <p:nvSpPr>
          <p:cNvPr id="38915" name="文本框 15364"/>
          <p:cNvSpPr txBox="1">
            <a:spLocks noChangeArrowheads="1"/>
          </p:cNvSpPr>
          <p:nvPr/>
        </p:nvSpPr>
        <p:spPr bwMode="auto">
          <a:xfrm>
            <a:off x="2139950" y="6235700"/>
            <a:ext cx="295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t>www.top500.org</a:t>
            </a:r>
          </a:p>
        </p:txBody>
      </p:sp>
      <p:pic>
        <p:nvPicPr>
          <p:cNvPr id="3891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4086225"/>
            <a:ext cx="29908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563" y="889000"/>
            <a:ext cx="26003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7409"/>
          <p:cNvSpPr>
            <a:spLocks noGrp="1" noChangeArrowheads="1"/>
          </p:cNvSpPr>
          <p:nvPr>
            <p:ph type="title"/>
          </p:nvPr>
        </p:nvSpPr>
        <p:spPr/>
        <p:txBody>
          <a:bodyPr/>
          <a:lstStyle/>
          <a:p>
            <a:pPr fontAlgn="auto">
              <a:spcAft>
                <a:spcPts val="0"/>
              </a:spcAft>
              <a:defRPr/>
            </a:pPr>
            <a:r>
              <a:rPr lang="zh-CN" altLang="en-US"/>
              <a:t>Green Top500</a:t>
            </a:r>
          </a:p>
        </p:txBody>
      </p:sp>
      <p:sp>
        <p:nvSpPr>
          <p:cNvPr id="40962" name="文本占位符 17410"/>
          <p:cNvSpPr>
            <a:spLocks noGrp="1" noChangeArrowheads="1"/>
          </p:cNvSpPr>
          <p:nvPr>
            <p:ph idx="1"/>
          </p:nvPr>
        </p:nvSpPr>
        <p:spPr/>
        <p:txBody>
          <a:bodyPr/>
          <a:lstStyle/>
          <a:p>
            <a:r>
              <a:rPr lang="zh-CN" altLang="en-US">
                <a:latin typeface="黑体" panose="02010609060101010101" pitchFamily="49" charset="-122"/>
                <a:ea typeface="黑体" panose="02010609060101010101" pitchFamily="49" charset="-122"/>
              </a:rPr>
              <a:t>www.greentop500.org</a:t>
            </a:r>
          </a:p>
        </p:txBody>
      </p:sp>
      <p:sp>
        <p:nvSpPr>
          <p:cNvPr id="40963" name="文本框 17411"/>
          <p:cNvSpPr txBox="1">
            <a:spLocks noChangeArrowheads="1"/>
          </p:cNvSpPr>
          <p:nvPr/>
        </p:nvSpPr>
        <p:spPr bwMode="auto">
          <a:xfrm>
            <a:off x="5318125" y="1804988"/>
            <a:ext cx="27098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a:p>
            <a:endParaRPr lang="zh-CN" altLang="en-US"/>
          </a:p>
        </p:txBody>
      </p:sp>
      <p:pic>
        <p:nvPicPr>
          <p:cNvPr id="40964" name="图片 174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492375"/>
            <a:ext cx="45466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9457"/>
          <p:cNvSpPr>
            <a:spLocks noGrp="1" noChangeArrowheads="1"/>
          </p:cNvSpPr>
          <p:nvPr>
            <p:ph type="title"/>
          </p:nvPr>
        </p:nvSpPr>
        <p:spPr/>
        <p:txBody>
          <a:bodyPr/>
          <a:lstStyle/>
          <a:p>
            <a:pPr fontAlgn="auto">
              <a:spcAft>
                <a:spcPts val="0"/>
              </a:spcAft>
              <a:defRPr/>
            </a:pPr>
            <a:r>
              <a:rPr lang="zh-CN" altLang="en-US"/>
              <a:t>we need green computing</a:t>
            </a:r>
          </a:p>
        </p:txBody>
      </p:sp>
      <p:sp>
        <p:nvSpPr>
          <p:cNvPr id="43010" name="文本占位符 19458"/>
          <p:cNvSpPr>
            <a:spLocks noGrp="1" noChangeArrowheads="1"/>
          </p:cNvSpPr>
          <p:nvPr>
            <p:ph idx="1"/>
          </p:nvPr>
        </p:nvSpPr>
        <p:spPr/>
        <p:txBody>
          <a:bodyPr/>
          <a:lstStyle/>
          <a:p>
            <a:endParaRPr lang="zh-CN" altLang="zh-CN"/>
          </a:p>
        </p:txBody>
      </p:sp>
      <p:pic>
        <p:nvPicPr>
          <p:cNvPr id="43011" name="图片 19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268413"/>
            <a:ext cx="3898900"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图片 194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96975"/>
            <a:ext cx="3787775"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文本框 19461"/>
          <p:cNvSpPr txBox="1">
            <a:spLocks noChangeArrowheads="1"/>
          </p:cNvSpPr>
          <p:nvPr/>
        </p:nvSpPr>
        <p:spPr bwMode="auto">
          <a:xfrm>
            <a:off x="1692275" y="4221163"/>
            <a:ext cx="640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t>《Goolge and you'll damage the planet》</a:t>
            </a:r>
          </a:p>
        </p:txBody>
      </p:sp>
      <p:sp>
        <p:nvSpPr>
          <p:cNvPr id="19463" name="圆角矩形 19462" descr="earth2"/>
          <p:cNvSpPr>
            <a:spLocks noChangeArrowheads="1"/>
          </p:cNvSpPr>
          <p:nvPr/>
        </p:nvSpPr>
        <p:spPr bwMode="auto">
          <a:xfrm>
            <a:off x="1908175" y="5229225"/>
            <a:ext cx="5184775" cy="792163"/>
          </a:xfrm>
          <a:prstGeom prst="roundRect">
            <a:avLst>
              <a:gd name="adj" fmla="val 16667"/>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a:ea typeface="黑体" panose="02010609060101010101" pitchFamily="49" charset="-122"/>
              </a:rPr>
              <a:t>路漫漫其修远兮，吾将上下而求索。</a:t>
            </a:r>
          </a:p>
        </p:txBody>
      </p:sp>
      <p:sp>
        <p:nvSpPr>
          <p:cNvPr id="19464" name="圆角矩形 19463"/>
          <p:cNvSpPr>
            <a:spLocks noChangeArrowheads="1"/>
          </p:cNvSpPr>
          <p:nvPr/>
        </p:nvSpPr>
        <p:spPr bwMode="auto">
          <a:xfrm>
            <a:off x="1692275" y="4076700"/>
            <a:ext cx="5905500" cy="720725"/>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9465" name="图片 194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1412875"/>
            <a:ext cx="4176713" cy="406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linds(horizontal)">
                                      <p:cBhvr>
                                        <p:cTn id="7" dur="500"/>
                                        <p:tgtEl>
                                          <p:spTgt spid="19462"/>
                                        </p:tgtEl>
                                      </p:cBhvr>
                                    </p:animEffect>
                                  </p:childTnLst>
                                </p:cTn>
                              </p:par>
                              <p:par>
                                <p:cTn id="8" presetID="3" presetClass="entr" presetSubtype="10" fill="hold" nodeType="withEffect">
                                  <p:stCondLst>
                                    <p:cond delay="0"/>
                                  </p:stCondLst>
                                  <p:childTnLst>
                                    <p:set>
                                      <p:cBhvr>
                                        <p:cTn id="9" dur="1" fill="hold">
                                          <p:stCondLst>
                                            <p:cond delay="0"/>
                                          </p:stCondLst>
                                        </p:cTn>
                                        <p:tgtEl>
                                          <p:spTgt spid="19464"/>
                                        </p:tgtEl>
                                        <p:attrNameLst>
                                          <p:attrName>style.visibility</p:attrName>
                                        </p:attrNameLst>
                                      </p:cBhvr>
                                      <p:to>
                                        <p:strVal val="visible"/>
                                      </p:to>
                                    </p:set>
                                    <p:animEffect transition="in" filter="blinds(horizontal)">
                                      <p:cBhvr>
                                        <p:cTn id="10" dur="500"/>
                                        <p:tgtEl>
                                          <p:spTgt spid="194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463"/>
                                        </p:tgtEl>
                                        <p:attrNameLst>
                                          <p:attrName>style.visibility</p:attrName>
                                        </p:attrNameLst>
                                      </p:cBhvr>
                                      <p:to>
                                        <p:strVal val="visible"/>
                                      </p:to>
                                    </p:set>
                                    <p:animEffect transition="in" filter="blinds(horizontal)">
                                      <p:cBhvr>
                                        <p:cTn id="15" dur="500"/>
                                        <p:tgtEl>
                                          <p:spTgt spid="194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9465"/>
                                        </p:tgtEl>
                                        <p:attrNameLst>
                                          <p:attrName>style.visibility</p:attrName>
                                        </p:attrNameLst>
                                      </p:cBhvr>
                                      <p:to>
                                        <p:strVal val="visible"/>
                                      </p:to>
                                    </p:set>
                                    <p:animEffect transition="in" filter="blinds(horizontal)">
                                      <p:cBhvr>
                                        <p:cTn id="20"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p:bldP spid="1946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作业</a:t>
            </a:r>
          </a:p>
        </p:txBody>
      </p:sp>
      <p:sp>
        <p:nvSpPr>
          <p:cNvPr id="45058" name="内容占位符 2"/>
          <p:cNvSpPr>
            <a:spLocks noGrp="1" noChangeArrowheads="1"/>
          </p:cNvSpPr>
          <p:nvPr>
            <p:ph idx="1"/>
          </p:nvPr>
        </p:nvSpPr>
        <p:spPr/>
        <p:txBody>
          <a:bodyPr/>
          <a:lstStyle/>
          <a:p>
            <a:r>
              <a:rPr lang="zh-CN" altLang="en-US"/>
              <a:t>观看视频：网易公开课《新材料解救摩尔定律》</a:t>
            </a:r>
          </a:p>
          <a:p>
            <a:endParaRPr lang="zh-CN" altLang="en-US"/>
          </a:p>
        </p:txBody>
      </p:sp>
      <p:sp>
        <p:nvSpPr>
          <p:cNvPr id="22531" name="矩形 21507"/>
          <p:cNvSpPr>
            <a:spLocks noChangeArrowheads="1" noChangeShapeType="1" noTextEdit="1"/>
          </p:cNvSpPr>
          <p:nvPr/>
        </p:nvSpPr>
        <p:spPr bwMode="auto">
          <a:xfrm>
            <a:off x="1804988" y="3450907"/>
            <a:ext cx="5400675" cy="1773237"/>
          </a:xfrm>
          <a:prstGeom prst="rect">
            <a:avLst/>
          </a:prstGeom>
        </p:spPr>
        <p:txBody>
          <a:bodyPr wrap="none" fromWordArt="1">
            <a:prstTxWarp prst="textPlain">
              <a:avLst>
                <a:gd name="adj" fmla="val 50000"/>
              </a:avLst>
            </a:prstTxWarp>
            <a:scene3d>
              <a:camera prst="orthographicFront"/>
              <a:lightRig rig="threePt" dir="t"/>
            </a:scene3d>
          </a:bodyPr>
          <a:lstStyle/>
          <a:p>
            <a:pPr algn="ctr">
              <a:defRPr/>
            </a:pPr>
            <a:r>
              <a:rPr lang="en-US" altLang="zh-CN" sz="3600" kern="10">
                <a:ln w="22225">
                  <a:solidFill>
                    <a:schemeClr val="accent2"/>
                  </a:solidFill>
                  <a:prstDash val="solid"/>
                </a:ln>
                <a:solidFill>
                  <a:schemeClr val="accent2">
                    <a:lumMod val="40000"/>
                    <a:lumOff val="60000"/>
                  </a:schemeClr>
                </a:solidFill>
                <a:latin typeface="宋体" panose="02010600030101010101" pitchFamily="2" charset="-122"/>
              </a:rPr>
              <a:t>Thank You</a:t>
            </a:r>
            <a:r>
              <a:rPr lang="zh-CN" altLang="en-US" sz="3600" kern="10">
                <a:ln w="22225">
                  <a:solidFill>
                    <a:schemeClr val="accent2"/>
                  </a:solidFill>
                  <a:prstDash val="solid"/>
                </a:ln>
                <a:solidFill>
                  <a:schemeClr val="accent2">
                    <a:lumMod val="40000"/>
                    <a:lumOff val="60000"/>
                  </a:schemeClr>
                </a:solidFill>
                <a:latin typeface="宋体" panose="02010600030101010101" pitchFamily="2" charset="-122"/>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6145"/>
          <p:cNvSpPr>
            <a:spLocks noGrp="1" noChangeArrowheads="1"/>
          </p:cNvSpPr>
          <p:nvPr>
            <p:ph type="title"/>
          </p:nvPr>
        </p:nvSpPr>
        <p:spPr>
          <a:xfrm>
            <a:off x="457200" y="276225"/>
            <a:ext cx="8229600" cy="849312"/>
          </a:xfrm>
        </p:spPr>
        <p:txBody>
          <a:bodyPr/>
          <a:lstStyle/>
          <a:p>
            <a:pPr fontAlgn="auto">
              <a:spcAft>
                <a:spcPts val="0"/>
              </a:spcAft>
              <a:defRPr/>
            </a:pPr>
            <a:r>
              <a:rPr lang="zh-CN" altLang="en-US"/>
              <a:t>第一代计算机</a:t>
            </a:r>
          </a:p>
        </p:txBody>
      </p:sp>
      <p:sp>
        <p:nvSpPr>
          <p:cNvPr id="16386" name="文本框 6146"/>
          <p:cNvSpPr txBox="1">
            <a:spLocks noChangeArrowheads="1"/>
          </p:cNvSpPr>
          <p:nvPr/>
        </p:nvSpPr>
        <p:spPr bwMode="auto">
          <a:xfrm>
            <a:off x="1350963" y="1655763"/>
            <a:ext cx="3582987"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88" indent="-1588">
              <a:defRPr>
                <a:solidFill>
                  <a:schemeClr val="tx1"/>
                </a:solidFill>
                <a:latin typeface="Arial" panose="020B0604020202020204" pitchFamily="34" charset="0"/>
                <a:ea typeface="宋体" panose="02010600030101010101" pitchFamily="2" charset="-122"/>
              </a:defRPr>
            </a:lvl1pPr>
            <a:lvl2pPr marL="1588" indent="455613">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buSzPct val="100000"/>
              <a:buFont typeface="Wingdings" panose="05000000000000000000" pitchFamily="2" charset="2"/>
              <a:buChar char="n"/>
            </a:pPr>
            <a:r>
              <a:rPr lang="zh-CN" altLang="en-US" sz="2400">
                <a:ea typeface="黑体" panose="02010609060101010101" pitchFamily="49" charset="-122"/>
              </a:rPr>
              <a:t>20世纪40、50年代</a:t>
            </a:r>
          </a:p>
          <a:p>
            <a:pPr>
              <a:lnSpc>
                <a:spcPct val="120000"/>
              </a:lnSpc>
              <a:buSzPct val="100000"/>
              <a:buFont typeface="Wingdings" panose="05000000000000000000" pitchFamily="2" charset="2"/>
              <a:buChar char="n"/>
            </a:pPr>
            <a:r>
              <a:rPr lang="zh-CN" altLang="en-US" sz="2400">
                <a:ea typeface="黑体" panose="02010609060101010101" pitchFamily="49" charset="-122"/>
              </a:rPr>
              <a:t>特点</a:t>
            </a:r>
          </a:p>
          <a:p>
            <a:pPr lvl="1">
              <a:lnSpc>
                <a:spcPct val="120000"/>
              </a:lnSpc>
              <a:buSzPct val="100000"/>
              <a:buFont typeface="Wingdings" panose="05000000000000000000" pitchFamily="2" charset="2"/>
              <a:buChar char="v"/>
            </a:pPr>
            <a:r>
              <a:rPr lang="zh-CN" altLang="en-US" sz="2000">
                <a:ea typeface="黑体" panose="02010609060101010101" pitchFamily="49" charset="-122"/>
              </a:rPr>
              <a:t>采用真空管存储数据</a:t>
            </a:r>
          </a:p>
          <a:p>
            <a:pPr lvl="1">
              <a:lnSpc>
                <a:spcPct val="120000"/>
              </a:lnSpc>
              <a:buSzPct val="100000"/>
              <a:buFont typeface="Wingdings" panose="05000000000000000000" pitchFamily="2" charset="2"/>
              <a:buChar char="v"/>
            </a:pPr>
            <a:r>
              <a:rPr lang="zh-CN" altLang="en-US" sz="2000">
                <a:ea typeface="黑体" panose="02010609060101010101" pitchFamily="49" charset="-122"/>
              </a:rPr>
              <a:t>体积大、耗能高、易烧坏</a:t>
            </a:r>
          </a:p>
          <a:p>
            <a:pPr>
              <a:lnSpc>
                <a:spcPct val="120000"/>
              </a:lnSpc>
              <a:buSzPct val="100000"/>
              <a:buFont typeface="Wingdings" panose="05000000000000000000" pitchFamily="2" charset="2"/>
              <a:buChar char="n"/>
            </a:pPr>
            <a:r>
              <a:rPr lang="zh-CN" altLang="en-US" sz="2400">
                <a:ea typeface="黑体" panose="02010609060101010101" pitchFamily="49" charset="-122"/>
                <a:sym typeface="Arial" panose="020B0604020202020204" pitchFamily="34" charset="0"/>
              </a:rPr>
              <a:t>只能使用机器语言编程</a:t>
            </a:r>
          </a:p>
          <a:p>
            <a:pPr>
              <a:lnSpc>
                <a:spcPct val="120000"/>
              </a:lnSpc>
              <a:buSzPct val="100000"/>
              <a:buFont typeface="Wingdings" panose="05000000000000000000" pitchFamily="2" charset="2"/>
              <a:buChar char="n"/>
            </a:pPr>
            <a:endParaRPr lang="zh-CN" altLang="en-US" sz="2000">
              <a:ea typeface="黑体" panose="02010609060101010101" pitchFamily="49" charset="-122"/>
            </a:endParaRPr>
          </a:p>
        </p:txBody>
      </p:sp>
      <p:sp>
        <p:nvSpPr>
          <p:cNvPr id="16387" name="圆角矩形 6147"/>
          <p:cNvSpPr>
            <a:spLocks noChangeArrowheads="1"/>
          </p:cNvSpPr>
          <p:nvPr/>
        </p:nvSpPr>
        <p:spPr bwMode="auto">
          <a:xfrm>
            <a:off x="1257300" y="1562100"/>
            <a:ext cx="3746500" cy="3019425"/>
          </a:xfrm>
          <a:prstGeom prst="roundRect">
            <a:avLst>
              <a:gd name="adj" fmla="val 16667"/>
            </a:avLst>
          </a:prstGeom>
          <a:noFill/>
          <a:ln w="38100">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6388" name="图片 61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288" y="1989138"/>
            <a:ext cx="2933700"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70423"/>
            <a:ext cx="7239000" cy="842352"/>
          </a:xfrm>
        </p:spPr>
        <p:txBody>
          <a:bodyPr/>
          <a:lstStyle/>
          <a:p>
            <a:pPr fontAlgn="auto">
              <a:spcAft>
                <a:spcPts val="0"/>
              </a:spcAft>
              <a:defRPr/>
            </a:pPr>
            <a:r>
              <a:rPr lang="zh-CN" altLang="en-US" dirty="0"/>
              <a:t>世界上第一台通用计算机计算机</a:t>
            </a:r>
          </a:p>
        </p:txBody>
      </p:sp>
      <p:sp>
        <p:nvSpPr>
          <p:cNvPr id="18434" name="内容占位符 2"/>
          <p:cNvSpPr>
            <a:spLocks noGrp="1" noChangeArrowheads="1"/>
          </p:cNvSpPr>
          <p:nvPr>
            <p:ph idx="1"/>
          </p:nvPr>
        </p:nvSpPr>
        <p:spPr>
          <a:xfrm>
            <a:off x="539750" y="1628775"/>
            <a:ext cx="7239000" cy="4846638"/>
          </a:xfrm>
        </p:spPr>
        <p:txBody>
          <a:bodyPr/>
          <a:lstStyle/>
          <a:p>
            <a:pPr>
              <a:buFont typeface="Wingdings" panose="05000000000000000000" pitchFamily="2" charset="2"/>
              <a:buChar char="n"/>
            </a:pPr>
            <a:r>
              <a:rPr lang="en-US" altLang="zh-CN" sz="2000"/>
              <a:t>ENIAC</a:t>
            </a:r>
            <a:r>
              <a:rPr lang="zh-CN" altLang="en-US" sz="2000"/>
              <a:t>，全称为</a:t>
            </a:r>
            <a:r>
              <a:rPr lang="en-US" altLang="zh-CN" sz="2000"/>
              <a:t>Electronic Numerical Integrator And Computer</a:t>
            </a:r>
            <a:r>
              <a:rPr lang="zh-CN" altLang="en-US" sz="2000"/>
              <a:t>，即电子数字积分计算机。</a:t>
            </a:r>
            <a:r>
              <a:rPr lang="en-US" altLang="zh-CN" sz="2000"/>
              <a:t>ENIAC</a:t>
            </a:r>
            <a:r>
              <a:rPr lang="zh-CN" altLang="en-US" sz="2000"/>
              <a:t>是世界上第一台通用计算机，也是继</a:t>
            </a:r>
            <a:r>
              <a:rPr lang="en-US" altLang="zh-CN" sz="2000"/>
              <a:t>ABC</a:t>
            </a:r>
            <a:r>
              <a:rPr lang="zh-CN" altLang="en-US" sz="2000"/>
              <a:t>之后的第二台电子计算机。</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429000"/>
            <a:ext cx="55276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xit" presetSubtype="0" fill="hold" nodeType="clickEffect">
                                  <p:stCondLst>
                                    <p:cond delay="0"/>
                                  </p:stCondLst>
                                  <p:childTnLst>
                                    <p:animEffec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圆角矩形 22529"/>
          <p:cNvSpPr>
            <a:spLocks noChangeArrowheads="1"/>
          </p:cNvSpPr>
          <p:nvPr/>
        </p:nvSpPr>
        <p:spPr bwMode="auto">
          <a:xfrm>
            <a:off x="539750" y="1125538"/>
            <a:ext cx="4968875" cy="5472112"/>
          </a:xfrm>
          <a:prstGeom prst="roundRect">
            <a:avLst>
              <a:gd name="adj" fmla="val 16667"/>
            </a:avLst>
          </a:prstGeom>
          <a:solidFill>
            <a:schemeClr val="bg1"/>
          </a:solidFill>
          <a:ln w="38100">
            <a:solidFill>
              <a:srgbClr val="00808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578" name="标题 22530"/>
          <p:cNvSpPr>
            <a:spLocks noGrp="1" noChangeArrowheads="1"/>
          </p:cNvSpPr>
          <p:nvPr>
            <p:ph type="title"/>
          </p:nvPr>
        </p:nvSpPr>
        <p:spPr>
          <a:xfrm>
            <a:off x="457200" y="116631"/>
            <a:ext cx="7239000" cy="842352"/>
          </a:xfrm>
        </p:spPr>
        <p:txBody>
          <a:bodyPr/>
          <a:lstStyle/>
          <a:p>
            <a:pPr fontAlgn="auto">
              <a:spcAft>
                <a:spcPts val="0"/>
              </a:spcAft>
              <a:defRPr/>
            </a:pPr>
            <a:r>
              <a:rPr lang="zh-CN" altLang="en-US" dirty="0"/>
              <a:t>E</a:t>
            </a:r>
            <a:r>
              <a:rPr lang="en-US" altLang="zh-CN" dirty="0"/>
              <a:t>D</a:t>
            </a:r>
            <a:r>
              <a:rPr lang="zh-CN" altLang="en-US" dirty="0"/>
              <a:t>VAC</a:t>
            </a:r>
          </a:p>
        </p:txBody>
      </p:sp>
      <p:sp>
        <p:nvSpPr>
          <p:cNvPr id="20483" name="文本占位符 22531"/>
          <p:cNvSpPr>
            <a:spLocks noGrp="1" noChangeArrowheads="1"/>
          </p:cNvSpPr>
          <p:nvPr>
            <p:ph idx="1"/>
          </p:nvPr>
        </p:nvSpPr>
        <p:spPr>
          <a:xfrm>
            <a:off x="755650" y="1350963"/>
            <a:ext cx="4511675" cy="5102225"/>
          </a:xfrm>
        </p:spPr>
        <p:txBody>
          <a:bodyPr/>
          <a:lstStyle/>
          <a:p>
            <a:pPr>
              <a:buFont typeface="Wingdings" panose="05000000000000000000" pitchFamily="2" charset="2"/>
              <a:buChar char="n"/>
            </a:pPr>
            <a:r>
              <a:rPr lang="zh-CN" altLang="en-US" sz="2200">
                <a:latin typeface="黑体" panose="02010609060101010101" pitchFamily="49" charset="-122"/>
                <a:ea typeface="黑体" panose="02010609060101010101" pitchFamily="49" charset="-122"/>
              </a:rPr>
              <a:t>1946年，</a:t>
            </a:r>
            <a:r>
              <a:rPr lang="zh-CN" altLang="en-US" sz="2200">
                <a:solidFill>
                  <a:srgbClr val="800000"/>
                </a:solidFill>
                <a:latin typeface="黑体" panose="02010609060101010101" pitchFamily="49" charset="-122"/>
                <a:ea typeface="黑体" panose="02010609060101010101" pitchFamily="49" charset="-122"/>
              </a:rPr>
              <a:t>冯.诺依曼</a:t>
            </a:r>
            <a:r>
              <a:rPr lang="zh-CN" altLang="en-US" sz="2200">
                <a:latin typeface="黑体" panose="02010609060101010101" pitchFamily="49" charset="-122"/>
                <a:ea typeface="黑体" panose="02010609060101010101" pitchFamily="49" charset="-122"/>
              </a:rPr>
              <a:t>等人发表了</a:t>
            </a:r>
            <a:r>
              <a:rPr lang="zh-CN" altLang="en-US" sz="2200">
                <a:solidFill>
                  <a:srgbClr val="800000"/>
                </a:solidFill>
                <a:latin typeface="黑体" panose="02010609060101010101" pitchFamily="49" charset="-122"/>
                <a:ea typeface="黑体" panose="02010609060101010101" pitchFamily="49" charset="-122"/>
              </a:rPr>
              <a:t>《电子计算装置逻辑结构设计》</a:t>
            </a:r>
            <a:r>
              <a:rPr lang="zh-CN" altLang="en-US" sz="2200">
                <a:latin typeface="黑体" panose="02010609060101010101" pitchFamily="49" charset="-122"/>
                <a:ea typeface="黑体" panose="02010609060101010101" pitchFamily="49" charset="-122"/>
              </a:rPr>
              <a:t>的报告，被认为是</a:t>
            </a:r>
            <a:r>
              <a:rPr lang="zh-CN" altLang="en-US" sz="2200">
                <a:solidFill>
                  <a:srgbClr val="800000"/>
                </a:solidFill>
                <a:latin typeface="黑体" panose="02010609060101010101" pitchFamily="49" charset="-122"/>
                <a:ea typeface="黑体" panose="02010609060101010101" pitchFamily="49" charset="-122"/>
              </a:rPr>
              <a:t>现代电子计算机发展的里程碑式文献</a:t>
            </a:r>
            <a:r>
              <a:rPr lang="zh-CN" altLang="en-US" sz="2200">
                <a:latin typeface="黑体" panose="02010609060101010101" pitchFamily="49" charset="-122"/>
                <a:ea typeface="黑体" panose="02010609060101010101" pitchFamily="49" charset="-122"/>
              </a:rPr>
              <a:t>。</a:t>
            </a:r>
          </a:p>
          <a:p>
            <a:pPr>
              <a:buFont typeface="Wingdings" panose="05000000000000000000" pitchFamily="2" charset="2"/>
              <a:buChar char="n"/>
            </a:pPr>
            <a:r>
              <a:rPr lang="zh-CN" altLang="en-US"/>
              <a:t>  </a:t>
            </a:r>
            <a:r>
              <a:rPr lang="zh-CN" altLang="en-US" sz="2200" b="1">
                <a:solidFill>
                  <a:srgbClr val="800000"/>
                </a:solidFill>
                <a:latin typeface="黑体" panose="02010609060101010101" pitchFamily="49" charset="-122"/>
                <a:ea typeface="黑体" panose="02010609060101010101" pitchFamily="49" charset="-122"/>
                <a:sym typeface="Arial" panose="020B0604020202020204" pitchFamily="34" charset="0"/>
              </a:rPr>
              <a:t>E</a:t>
            </a:r>
            <a:r>
              <a:rPr lang="en-US" altLang="zh-CN" sz="2200" b="1">
                <a:solidFill>
                  <a:srgbClr val="800000"/>
                </a:solidFill>
                <a:latin typeface="黑体" panose="02010609060101010101" pitchFamily="49" charset="-122"/>
                <a:ea typeface="黑体" panose="02010609060101010101" pitchFamily="49" charset="-122"/>
                <a:sym typeface="Arial" panose="020B0604020202020204" pitchFamily="34" charset="0"/>
              </a:rPr>
              <a:t>D</a:t>
            </a:r>
            <a:r>
              <a:rPr lang="zh-CN" altLang="en-US" sz="2200" b="1">
                <a:solidFill>
                  <a:srgbClr val="800000"/>
                </a:solidFill>
                <a:latin typeface="黑体" panose="02010609060101010101" pitchFamily="49" charset="-122"/>
                <a:ea typeface="黑体" panose="02010609060101010101" pitchFamily="49" charset="-122"/>
                <a:sym typeface="Arial" panose="020B0604020202020204" pitchFamily="34" charset="0"/>
              </a:rPr>
              <a:t>VAC</a:t>
            </a:r>
            <a:r>
              <a:rPr lang="zh-CN" altLang="en-US" sz="2200">
                <a:latin typeface="黑体" panose="02010609060101010101" pitchFamily="49" charset="-122"/>
                <a:ea typeface="黑体" panose="02010609060101010101" pitchFamily="49" charset="-122"/>
                <a:sym typeface="Arial" panose="020B0604020202020204" pitchFamily="34" charset="0"/>
              </a:rPr>
              <a:t>(Electronic Discrete Variable Automatic  Computer)</a:t>
            </a:r>
          </a:p>
          <a:p>
            <a:pPr lvl="1">
              <a:buFont typeface="Wingdings" panose="05000000000000000000" pitchFamily="2" charset="2"/>
              <a:buChar char="n"/>
            </a:pPr>
            <a:r>
              <a:rPr lang="zh-CN" altLang="en-US" sz="1800">
                <a:latin typeface="黑体" panose="02010609060101010101" pitchFamily="49" charset="-122"/>
                <a:ea typeface="黑体" panose="02010609060101010101" pitchFamily="49" charset="-122"/>
                <a:sym typeface="Arial" panose="020B0604020202020204" pitchFamily="34" charset="0"/>
              </a:rPr>
              <a:t> </a:t>
            </a:r>
            <a:r>
              <a:rPr lang="zh-CN" altLang="en-US" sz="1800">
                <a:solidFill>
                  <a:srgbClr val="800000"/>
                </a:solidFill>
                <a:latin typeface="黑体" panose="02010609060101010101" pitchFamily="49" charset="-122"/>
                <a:ea typeface="黑体" panose="02010609060101010101" pitchFamily="49" charset="-122"/>
                <a:sym typeface="Arial" panose="020B0604020202020204" pitchFamily="34" charset="0"/>
              </a:rPr>
              <a:t>存储程序</a:t>
            </a:r>
          </a:p>
          <a:p>
            <a:pPr lvl="1">
              <a:buFont typeface="Wingdings" panose="05000000000000000000" pitchFamily="2" charset="2"/>
              <a:buChar char="n"/>
            </a:pPr>
            <a:r>
              <a:rPr lang="zh-CN" altLang="en-US" sz="1800">
                <a:latin typeface="黑体" panose="02010609060101010101" pitchFamily="49" charset="-122"/>
                <a:ea typeface="黑体" panose="02010609060101010101" pitchFamily="49" charset="-122"/>
                <a:sym typeface="Arial" panose="020B0604020202020204" pitchFamily="34" charset="0"/>
              </a:rPr>
              <a:t> 采用</a:t>
            </a:r>
            <a:r>
              <a:rPr lang="zh-CN" altLang="en-US" sz="1800">
                <a:solidFill>
                  <a:srgbClr val="800000"/>
                </a:solidFill>
                <a:latin typeface="黑体" panose="02010609060101010101" pitchFamily="49" charset="-122"/>
                <a:ea typeface="黑体" panose="02010609060101010101" pitchFamily="49" charset="-122"/>
                <a:sym typeface="Arial" panose="020B0604020202020204" pitchFamily="34" charset="0"/>
              </a:rPr>
              <a:t>二进制</a:t>
            </a:r>
          </a:p>
          <a:p>
            <a:pPr lvl="1">
              <a:buFont typeface="Wingdings" panose="05000000000000000000" pitchFamily="2" charset="2"/>
              <a:buChar char="n"/>
            </a:pPr>
            <a:r>
              <a:rPr lang="zh-CN" altLang="en-US" sz="1800">
                <a:latin typeface="黑体" panose="02010609060101010101" pitchFamily="49" charset="-122"/>
                <a:ea typeface="黑体" panose="02010609060101010101" pitchFamily="49" charset="-122"/>
                <a:sym typeface="Arial" panose="020B0604020202020204" pitchFamily="34" charset="0"/>
              </a:rPr>
              <a:t> 明确了计算机的</a:t>
            </a:r>
            <a:r>
              <a:rPr lang="zh-CN" altLang="en-US" sz="1800">
                <a:solidFill>
                  <a:srgbClr val="800000"/>
                </a:solidFill>
                <a:latin typeface="黑体" panose="02010609060101010101" pitchFamily="49" charset="-122"/>
                <a:ea typeface="黑体" panose="02010609060101010101" pitchFamily="49" charset="-122"/>
                <a:sym typeface="Arial" panose="020B0604020202020204" pitchFamily="34" charset="0"/>
              </a:rPr>
              <a:t>五个功能</a:t>
            </a:r>
            <a:r>
              <a:rPr lang="zh-CN" altLang="en-US" sz="1800">
                <a:latin typeface="黑体" panose="02010609060101010101" pitchFamily="49" charset="-122"/>
                <a:ea typeface="黑体" panose="02010609060101010101" pitchFamily="49" charset="-122"/>
                <a:sym typeface="Arial" panose="020B0604020202020204" pitchFamily="34" charset="0"/>
              </a:rPr>
              <a:t>组成。</a:t>
            </a:r>
          </a:p>
          <a:p>
            <a:pPr lvl="1">
              <a:buFont typeface="Wingdings" panose="05000000000000000000" pitchFamily="2" charset="2"/>
              <a:buChar char="n"/>
            </a:pPr>
            <a:r>
              <a:rPr lang="zh-CN" altLang="en-US" sz="1800">
                <a:latin typeface="黑体" panose="02010609060101010101" pitchFamily="49" charset="-122"/>
                <a:ea typeface="黑体" panose="02010609060101010101" pitchFamily="49" charset="-122"/>
                <a:sym typeface="Arial" panose="020B0604020202020204" pitchFamily="34" charset="0"/>
              </a:rPr>
              <a:t> 现代所有计算机的</a:t>
            </a:r>
            <a:r>
              <a:rPr lang="zh-CN" altLang="en-US" sz="1800">
                <a:solidFill>
                  <a:srgbClr val="800000"/>
                </a:solidFill>
                <a:latin typeface="黑体" panose="02010609060101010101" pitchFamily="49" charset="-122"/>
                <a:ea typeface="黑体" panose="02010609060101010101" pitchFamily="49" charset="-122"/>
                <a:sym typeface="Arial" panose="020B0604020202020204" pitchFamily="34" charset="0"/>
              </a:rPr>
              <a:t>原型和范本</a:t>
            </a:r>
          </a:p>
        </p:txBody>
      </p:sp>
      <p:graphicFrame>
        <p:nvGraphicFramePr>
          <p:cNvPr id="20484" name="对象 22532"/>
          <p:cNvGraphicFramePr>
            <a:graphicFrameLocks/>
          </p:cNvGraphicFramePr>
          <p:nvPr/>
        </p:nvGraphicFramePr>
        <p:xfrm>
          <a:off x="6013450" y="1054100"/>
          <a:ext cx="2016125" cy="2374900"/>
        </p:xfrm>
        <a:graphic>
          <a:graphicData uri="http://schemas.openxmlformats.org/presentationml/2006/ole">
            <mc:AlternateContent xmlns:mc="http://schemas.openxmlformats.org/markup-compatibility/2006">
              <mc:Choice xmlns:v="urn:schemas-microsoft-com:vml" Requires="v">
                <p:oleObj spid="_x0000_s20487" r:id="rId4" imgW="2800440" imgH="3648240" progId="PBrush">
                  <p:embed/>
                </p:oleObj>
              </mc:Choice>
              <mc:Fallback>
                <p:oleObj r:id="rId4" imgW="2800440" imgH="3648240" progId="PBrush">
                  <p:embed/>
                  <p:pic>
                    <p:nvPicPr>
                      <p:cNvPr id="0" name="对象 225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3450" y="1054100"/>
                        <a:ext cx="201612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0485" name="图片 225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3716338"/>
            <a:ext cx="27352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5154C2D-88F0-4407-A794-31AE22C0CA3B}" type="slidenum">
              <a:rPr lang="en-US" altLang="zh-CN" smtClean="0">
                <a:solidFill>
                  <a:schemeClr val="tx2"/>
                </a:solidFill>
                <a:ea typeface="华文新魏" panose="02010800040101010101" pitchFamily="2" charset="-122"/>
              </a:rPr>
              <a:pPr/>
              <a:t>4</a:t>
            </a:fld>
            <a:endParaRPr lang="en-US" altLang="zh-CN">
              <a:solidFill>
                <a:schemeClr val="tx2"/>
              </a:solidFill>
              <a:ea typeface="华文新魏" panose="020108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5"/>
          <p:cNvSpPr>
            <a:spLocks noGrp="1" noChangeArrowheads="1"/>
          </p:cNvSpPr>
          <p:nvPr>
            <p:ph type="sldNum" sz="quarter" idx="12"/>
          </p:nvPr>
        </p:nvSpPr>
        <p:spPr bwMode="auto">
          <a:xfrm>
            <a:off x="7380288" y="6629400"/>
            <a:ext cx="588962"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5C3D2D4-9B6A-48CE-9EF9-6FD3F58CA762}" type="slidenum">
              <a:rPr lang="zh-CN" altLang="en-US" smtClean="0">
                <a:solidFill>
                  <a:schemeClr val="tx2"/>
                </a:solidFill>
              </a:rPr>
              <a:pPr/>
              <a:t>5</a:t>
            </a:fld>
            <a:endParaRPr lang="zh-CN" altLang="en-US">
              <a:solidFill>
                <a:schemeClr val="tx2"/>
              </a:solidFill>
            </a:endParaRPr>
          </a:p>
        </p:txBody>
      </p:sp>
      <p:sp>
        <p:nvSpPr>
          <p:cNvPr id="23554" name="Rectangle 2"/>
          <p:cNvSpPr>
            <a:spLocks noGrp="1" noChangeArrowheads="1"/>
          </p:cNvSpPr>
          <p:nvPr>
            <p:ph type="title"/>
          </p:nvPr>
        </p:nvSpPr>
        <p:spPr/>
        <p:txBody>
          <a:bodyPr/>
          <a:lstStyle/>
          <a:p>
            <a:pPr fontAlgn="auto">
              <a:spcAft>
                <a:spcPts val="0"/>
              </a:spcAft>
              <a:defRPr/>
            </a:pPr>
            <a:r>
              <a:rPr lang="zh-CN" altLang="en-US"/>
              <a:t>冯.诺依曼模型</a:t>
            </a:r>
          </a:p>
        </p:txBody>
      </p:sp>
      <p:pic>
        <p:nvPicPr>
          <p:cNvPr id="235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213100"/>
            <a:ext cx="48006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5"/>
          <p:cNvSpPr txBox="1">
            <a:spLocks noChangeArrowheads="1"/>
          </p:cNvSpPr>
          <p:nvPr/>
        </p:nvSpPr>
        <p:spPr bwMode="auto">
          <a:xfrm>
            <a:off x="3109913" y="6021388"/>
            <a:ext cx="2398712" cy="369887"/>
          </a:xfrm>
          <a:prstGeom prst="rect">
            <a:avLst/>
          </a:prstGeom>
          <a:noFill/>
          <a:ln w="9525">
            <a:noFill/>
            <a:miter lim="800000"/>
          </a:ln>
        </p:spPr>
        <p:txBody>
          <a:bodyPr>
            <a:spAutoFit/>
          </a:bodyPr>
          <a:lstStyle/>
          <a:p>
            <a:pPr>
              <a:defRPr/>
            </a:pPr>
            <a:r>
              <a:rPr lang="zh-CN" altLang="en-US" dirty="0">
                <a:solidFill>
                  <a:schemeClr val="tx2">
                    <a:lumMod val="75000"/>
                  </a:schemeClr>
                </a:solidFill>
                <a:latin typeface="黑体" panose="02010609060101010101" pitchFamily="49" charset="-122"/>
                <a:ea typeface="黑体" panose="02010609060101010101" pitchFamily="49" charset="-122"/>
              </a:rPr>
              <a:t>冯.诺依曼机体系架构</a:t>
            </a:r>
          </a:p>
        </p:txBody>
      </p:sp>
      <p:sp>
        <p:nvSpPr>
          <p:cNvPr id="22533" name="内容占位符 7"/>
          <p:cNvSpPr>
            <a:spLocks noGrp="1" noChangeArrowheads="1"/>
          </p:cNvSpPr>
          <p:nvPr>
            <p:ph idx="1"/>
          </p:nvPr>
        </p:nvSpPr>
        <p:spPr>
          <a:xfrm>
            <a:off x="755650" y="1557338"/>
            <a:ext cx="7239000" cy="1727200"/>
          </a:xfrm>
        </p:spPr>
        <p:txBody>
          <a:bodyPr/>
          <a:lstStyle/>
          <a:p>
            <a:pPr>
              <a:lnSpc>
                <a:spcPct val="110000"/>
              </a:lnSpc>
              <a:buFont typeface="Wingdings" panose="05000000000000000000" pitchFamily="2" charset="2"/>
              <a:buChar char="n"/>
            </a:pPr>
            <a:r>
              <a:rPr lang="zh-CN" altLang="en-US" sz="2200"/>
              <a:t>二进制；</a:t>
            </a:r>
          </a:p>
          <a:p>
            <a:pPr>
              <a:lnSpc>
                <a:spcPct val="110000"/>
              </a:lnSpc>
              <a:buFont typeface="Wingdings" panose="05000000000000000000" pitchFamily="2" charset="2"/>
              <a:buChar char="n"/>
            </a:pPr>
            <a:r>
              <a:rPr lang="zh-CN" altLang="en-US" sz="2200"/>
              <a:t>存储程序，自动执行；</a:t>
            </a:r>
            <a:endParaRPr lang="en-US" altLang="zh-CN" sz="2200"/>
          </a:p>
          <a:p>
            <a:pPr>
              <a:lnSpc>
                <a:spcPct val="110000"/>
              </a:lnSpc>
              <a:buFont typeface="Wingdings" panose="05000000000000000000" pitchFamily="2" charset="2"/>
              <a:buChar char="n"/>
            </a:pPr>
            <a:r>
              <a:rPr lang="zh-CN" altLang="en-US" sz="2200">
                <a:latin typeface="黑体" panose="02010609060101010101" pitchFamily="49" charset="-122"/>
                <a:ea typeface="黑体" panose="02010609060101010101" pitchFamily="49" charset="-122"/>
                <a:sym typeface="Arial" panose="020B0604020202020204" pitchFamily="34" charset="0"/>
              </a:rPr>
              <a:t>明确了计算机的</a:t>
            </a:r>
            <a:r>
              <a:rPr lang="zh-CN" altLang="en-US" sz="2200">
                <a:solidFill>
                  <a:srgbClr val="800000"/>
                </a:solidFill>
                <a:latin typeface="黑体" panose="02010609060101010101" pitchFamily="49" charset="-122"/>
                <a:ea typeface="黑体" panose="02010609060101010101" pitchFamily="49" charset="-122"/>
                <a:sym typeface="Arial" panose="020B0604020202020204" pitchFamily="34" charset="0"/>
              </a:rPr>
              <a:t>五个功能</a:t>
            </a:r>
            <a:r>
              <a:rPr lang="zh-CN" altLang="en-US" sz="2200">
                <a:latin typeface="黑体" panose="02010609060101010101" pitchFamily="49" charset="-122"/>
                <a:ea typeface="黑体" panose="02010609060101010101" pitchFamily="49" charset="-122"/>
                <a:sym typeface="Arial" panose="020B0604020202020204" pitchFamily="34" charset="0"/>
              </a:rPr>
              <a:t>组成。</a:t>
            </a:r>
            <a:endParaRPr lang="zh-CN" altLang="en-US" sz="2200"/>
          </a:p>
          <a:p>
            <a:pPr>
              <a:buFont typeface="Wingdings 2" panose="05020102010507070707" pitchFamily="18" charset="2"/>
              <a:buChar cha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p:cTn id="7" dur="500" fill="hold"/>
                                        <p:tgtEl>
                                          <p:spTgt spid="23556"/>
                                        </p:tgtEl>
                                        <p:attrNameLst>
                                          <p:attrName>ppt_x</p:attrName>
                                        </p:attrNameLst>
                                      </p:cBhvr>
                                      <p:tavLst>
                                        <p:tav tm="0">
                                          <p:val>
                                            <p:strVal val="#ppt_x"/>
                                          </p:val>
                                        </p:tav>
                                        <p:tav tm="100000">
                                          <p:val>
                                            <p:strVal val="#ppt_x"/>
                                          </p:val>
                                        </p:tav>
                                      </p:tavLst>
                                    </p:anim>
                                    <p:anim calcmode="lin" valueType="num">
                                      <p:cBhvr>
                                        <p:cTn id="8"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Effect filter="fade">
                                      <p:cBhvr>
                                        <p:cTn id="13"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B5B8830-006B-457C-93E4-C8BB14F58C85}" type="slidenum">
              <a:rPr lang="zh-CN" altLang="en-US" smtClean="0">
                <a:solidFill>
                  <a:schemeClr val="tx2"/>
                </a:solidFill>
              </a:rPr>
              <a:pPr/>
              <a:t>6</a:t>
            </a:fld>
            <a:endParaRPr lang="zh-CN" altLang="en-US">
              <a:solidFill>
                <a:schemeClr val="tx2"/>
              </a:solidFill>
            </a:endParaRPr>
          </a:p>
        </p:txBody>
      </p:sp>
      <p:sp>
        <p:nvSpPr>
          <p:cNvPr id="25602" name="Rectangle 2"/>
          <p:cNvSpPr>
            <a:spLocks noGrp="1" noChangeArrowheads="1"/>
          </p:cNvSpPr>
          <p:nvPr>
            <p:ph type="title"/>
          </p:nvPr>
        </p:nvSpPr>
        <p:spPr>
          <a:xfrm>
            <a:off x="457200" y="333375"/>
            <a:ext cx="7239000" cy="841375"/>
          </a:xfrm>
        </p:spPr>
        <p:txBody>
          <a:bodyPr/>
          <a:lstStyle/>
          <a:p>
            <a:pPr fontAlgn="auto">
              <a:spcAft>
                <a:spcPts val="0"/>
              </a:spcAft>
              <a:defRPr/>
            </a:pPr>
            <a:endParaRPr lang="zh-CN" altLang="zh-CN"/>
          </a:p>
        </p:txBody>
      </p:sp>
      <p:sp>
        <p:nvSpPr>
          <p:cNvPr id="25603" name="Rectangle 3"/>
          <p:cNvSpPr>
            <a:spLocks noGrp="1" noChangeArrowheads="1"/>
          </p:cNvSpPr>
          <p:nvPr>
            <p:ph idx="1"/>
          </p:nvPr>
        </p:nvSpPr>
        <p:spPr>
          <a:xfrm>
            <a:off x="457200" y="1412875"/>
            <a:ext cx="7239000" cy="4846638"/>
          </a:xfrm>
        </p:spPr>
        <p:txBody>
          <a:bodyPr>
            <a:normAutofit fontScale="85000" lnSpcReduction="20000"/>
          </a:bodyPr>
          <a:lstStyle/>
          <a:p>
            <a:pPr marL="274320" indent="-274320" fontAlgn="auto">
              <a:spcAft>
                <a:spcPts val="0"/>
              </a:spcAft>
              <a:buFont typeface="Wingdings" panose="05000000000000000000" pitchFamily="2" charset="2"/>
              <a:buChar char="n"/>
              <a:defRPr/>
            </a:pPr>
            <a:r>
              <a:rPr lang="zh-CN" altLang="en-US" dirty="0">
                <a:solidFill>
                  <a:srgbClr val="FF0000"/>
                </a:solidFill>
                <a:ea typeface="宋体" panose="02010600030101010101" pitchFamily="2" charset="-122"/>
                <a:cs typeface="+mn-cs"/>
                <a:sym typeface="宋体" panose="02010600030101010101" pitchFamily="2" charset="-122"/>
              </a:rPr>
              <a:t>运算器</a:t>
            </a:r>
            <a:r>
              <a:rPr lang="zh-CN" altLang="en-US" dirty="0">
                <a:ea typeface="宋体" panose="02010600030101010101" pitchFamily="2" charset="-122"/>
                <a:cs typeface="+mn-cs"/>
                <a:sym typeface="宋体" panose="02010600030101010101" pitchFamily="2" charset="-122"/>
              </a:rPr>
              <a:t>（</a:t>
            </a:r>
            <a:r>
              <a:rPr lang="en-US" i="1" dirty="0">
                <a:ea typeface="宋体" panose="02010600030101010101" pitchFamily="2" charset="-122"/>
                <a:cs typeface="+mn-cs"/>
                <a:sym typeface="宋体" panose="02010600030101010101" pitchFamily="2" charset="-122"/>
              </a:rPr>
              <a:t>Arithmetic Logic Unit</a:t>
            </a:r>
            <a:r>
              <a:rPr lang="zh-CN" altLang="en-US" i="1" dirty="0">
                <a:ea typeface="宋体" panose="02010600030101010101" pitchFamily="2" charset="-122"/>
                <a:cs typeface="+mn-cs"/>
                <a:sym typeface="宋体" panose="02010600030101010101" pitchFamily="2" charset="-122"/>
              </a:rPr>
              <a:t>，</a:t>
            </a:r>
            <a:r>
              <a:rPr lang="en-US" i="1" dirty="0">
                <a:ea typeface="宋体" panose="02010600030101010101" pitchFamily="2" charset="-122"/>
                <a:cs typeface="+mn-cs"/>
                <a:sym typeface="宋体" panose="02010600030101010101" pitchFamily="2" charset="-122"/>
              </a:rPr>
              <a:t>ALU</a:t>
            </a:r>
            <a:r>
              <a:rPr lang="zh-CN" altLang="en-US" dirty="0">
                <a:ea typeface="宋体" panose="02010600030101010101" pitchFamily="2" charset="-122"/>
                <a:cs typeface="+mn-cs"/>
                <a:sym typeface="宋体" panose="02010600030101010101" pitchFamily="2" charset="-122"/>
              </a:rPr>
              <a:t>）：也称为算术逻辑单元，是负责对数据进行算术运算和逻辑运算的部件。</a:t>
            </a:r>
          </a:p>
          <a:p>
            <a:pPr marL="274320" indent="-274320" fontAlgn="auto">
              <a:spcAft>
                <a:spcPts val="0"/>
              </a:spcAft>
              <a:buFont typeface="Wingdings" panose="05000000000000000000" pitchFamily="2" charset="2"/>
              <a:buChar char="n"/>
              <a:defRPr/>
            </a:pPr>
            <a:r>
              <a:rPr lang="zh-CN" altLang="en-US" dirty="0">
                <a:solidFill>
                  <a:srgbClr val="FF0000"/>
                </a:solidFill>
                <a:ea typeface="宋体" panose="02010600030101010101" pitchFamily="2" charset="-122"/>
                <a:cs typeface="+mn-cs"/>
                <a:sym typeface="宋体" panose="02010600030101010101" pitchFamily="2" charset="-122"/>
              </a:rPr>
              <a:t>控制器</a:t>
            </a:r>
            <a:r>
              <a:rPr lang="zh-CN" altLang="en-US" dirty="0">
                <a:ea typeface="宋体" panose="02010600030101010101" pitchFamily="2" charset="-122"/>
                <a:cs typeface="+mn-cs"/>
                <a:sym typeface="宋体" panose="02010600030101010101" pitchFamily="2" charset="-122"/>
              </a:rPr>
              <a:t>（</a:t>
            </a:r>
            <a:r>
              <a:rPr lang="en-US" i="1" dirty="0">
                <a:ea typeface="宋体" panose="02010600030101010101" pitchFamily="2" charset="-122"/>
                <a:cs typeface="+mn-cs"/>
                <a:sym typeface="宋体" panose="02010600030101010101" pitchFamily="2" charset="-122"/>
              </a:rPr>
              <a:t>Control Unit</a:t>
            </a:r>
            <a:r>
              <a:rPr lang="zh-CN" altLang="en-US" i="1" dirty="0">
                <a:ea typeface="宋体" panose="02010600030101010101" pitchFamily="2" charset="-122"/>
                <a:cs typeface="+mn-cs"/>
                <a:sym typeface="宋体" panose="02010600030101010101" pitchFamily="2" charset="-122"/>
              </a:rPr>
              <a:t>，</a:t>
            </a:r>
            <a:r>
              <a:rPr lang="en-US" i="1" dirty="0">
                <a:ea typeface="宋体" panose="02010600030101010101" pitchFamily="2" charset="-122"/>
                <a:cs typeface="+mn-cs"/>
                <a:sym typeface="宋体" panose="02010600030101010101" pitchFamily="2" charset="-122"/>
              </a:rPr>
              <a:t>CU</a:t>
            </a:r>
            <a:r>
              <a:rPr lang="zh-CN" altLang="en-US" dirty="0">
                <a:ea typeface="宋体" panose="02010600030101010101" pitchFamily="2" charset="-122"/>
                <a:cs typeface="+mn-cs"/>
                <a:sym typeface="宋体" panose="02010600030101010101" pitchFamily="2" charset="-122"/>
              </a:rPr>
              <a:t>）：是计算机的指挥中枢，用来控制计算机各个部件按照指令的要求协同工作。</a:t>
            </a:r>
            <a:endParaRPr lang="en-US" dirty="0">
              <a:ea typeface="宋体" panose="02010600030101010101" pitchFamily="2" charset="-122"/>
              <a:cs typeface="+mn-cs"/>
              <a:sym typeface="宋体" panose="02010600030101010101" pitchFamily="2" charset="-122"/>
            </a:endParaRPr>
          </a:p>
          <a:p>
            <a:pPr marL="274320" indent="-274320" fontAlgn="auto">
              <a:spcAft>
                <a:spcPts val="0"/>
              </a:spcAft>
              <a:buFont typeface="Wingdings" panose="05000000000000000000" pitchFamily="2" charset="2"/>
              <a:buChar char="n"/>
              <a:defRPr/>
            </a:pPr>
            <a:r>
              <a:rPr lang="zh-CN" altLang="en-US" dirty="0">
                <a:solidFill>
                  <a:srgbClr val="FF0000"/>
                </a:solidFill>
                <a:ea typeface="宋体" panose="02010600030101010101" pitchFamily="2" charset="-122"/>
                <a:cs typeface="+mn-cs"/>
                <a:sym typeface="宋体" panose="02010600030101010101" pitchFamily="2" charset="-122"/>
              </a:rPr>
              <a:t>存储器</a:t>
            </a:r>
            <a:r>
              <a:rPr lang="zh-CN" altLang="en-US" dirty="0">
                <a:ea typeface="宋体" panose="02010600030101010101" pitchFamily="2" charset="-122"/>
                <a:cs typeface="+mn-cs"/>
                <a:sym typeface="宋体" panose="02010600030101010101" pitchFamily="2" charset="-122"/>
              </a:rPr>
              <a:t>（</a:t>
            </a:r>
            <a:r>
              <a:rPr lang="en-US" i="1" dirty="0">
                <a:ea typeface="宋体" panose="02010600030101010101" pitchFamily="2" charset="-122"/>
                <a:cs typeface="+mn-cs"/>
                <a:sym typeface="宋体" panose="02010600030101010101" pitchFamily="2" charset="-122"/>
              </a:rPr>
              <a:t>memory</a:t>
            </a:r>
            <a:r>
              <a:rPr lang="zh-CN" altLang="en-US" dirty="0">
                <a:ea typeface="宋体" panose="02010600030101010101" pitchFamily="2" charset="-122"/>
                <a:cs typeface="+mn-cs"/>
                <a:sym typeface="宋体" panose="02010600030101010101" pitchFamily="2" charset="-122"/>
              </a:rPr>
              <a:t>）：用来保存数据和程序，是计算机中的记忆单元。存储器通常分为</a:t>
            </a:r>
            <a:r>
              <a:rPr lang="zh-CN" altLang="en-US" dirty="0">
                <a:solidFill>
                  <a:srgbClr val="FF0000"/>
                </a:solidFill>
                <a:ea typeface="宋体" panose="02010600030101010101" pitchFamily="2" charset="-122"/>
                <a:cs typeface="+mn-cs"/>
                <a:sym typeface="宋体" panose="02010600030101010101" pitchFamily="2" charset="-122"/>
              </a:rPr>
              <a:t>主存储器</a:t>
            </a:r>
            <a:r>
              <a:rPr lang="zh-CN" altLang="en-US" dirty="0">
                <a:ea typeface="宋体" panose="02010600030101010101" pitchFamily="2" charset="-122"/>
                <a:cs typeface="+mn-cs"/>
                <a:sym typeface="宋体" panose="02010600030101010101" pitchFamily="2" charset="-122"/>
              </a:rPr>
              <a:t>和</a:t>
            </a:r>
            <a:r>
              <a:rPr lang="zh-CN" altLang="en-US" dirty="0">
                <a:solidFill>
                  <a:srgbClr val="FF0000"/>
                </a:solidFill>
                <a:ea typeface="宋体" panose="02010600030101010101" pitchFamily="2" charset="-122"/>
                <a:cs typeface="+mn-cs"/>
                <a:sym typeface="宋体" panose="02010600030101010101" pitchFamily="2" charset="-122"/>
              </a:rPr>
              <a:t>外存储器</a:t>
            </a:r>
            <a:r>
              <a:rPr lang="zh-CN" altLang="en-US" dirty="0">
                <a:ea typeface="宋体" panose="02010600030101010101" pitchFamily="2" charset="-122"/>
                <a:cs typeface="+mn-cs"/>
                <a:sym typeface="宋体" panose="02010600030101010101" pitchFamily="2" charset="-122"/>
              </a:rPr>
              <a:t>。将运算器和控制器集成在一起，就构成了计算机的中央处理单元</a:t>
            </a:r>
            <a:r>
              <a:rPr lang="en-US" dirty="0">
                <a:solidFill>
                  <a:srgbClr val="FF0000"/>
                </a:solidFill>
                <a:ea typeface="宋体" panose="02010600030101010101" pitchFamily="2" charset="-122"/>
                <a:cs typeface="+mn-cs"/>
                <a:sym typeface="宋体" panose="02010600030101010101" pitchFamily="2" charset="-122"/>
              </a:rPr>
              <a:t>CPU</a:t>
            </a:r>
            <a:r>
              <a:rPr lang="zh-CN" altLang="en-US" dirty="0">
                <a:ea typeface="宋体" panose="02010600030101010101" pitchFamily="2" charset="-122"/>
                <a:cs typeface="+mn-cs"/>
                <a:sym typeface="宋体" panose="02010600030101010101" pitchFamily="2" charset="-122"/>
              </a:rPr>
              <a:t>。</a:t>
            </a:r>
          </a:p>
          <a:p>
            <a:pPr marL="274320" indent="-274320" fontAlgn="auto">
              <a:spcAft>
                <a:spcPts val="0"/>
              </a:spcAft>
              <a:buFont typeface="Wingdings" panose="05000000000000000000" pitchFamily="2" charset="2"/>
              <a:buChar char="n"/>
              <a:defRPr/>
            </a:pPr>
            <a:r>
              <a:rPr lang="zh-CN" altLang="en-US" dirty="0">
                <a:ea typeface="宋体" panose="02010600030101010101" pitchFamily="2" charset="-122"/>
                <a:cs typeface="+mn-cs"/>
                <a:sym typeface="宋体" panose="02010600030101010101" pitchFamily="2" charset="-122"/>
              </a:rPr>
              <a:t>输入\输出设备(I/O)： 通常将输入、输出设备称为外围设备，简称为</a:t>
            </a:r>
            <a:r>
              <a:rPr lang="zh-CN" altLang="en-US" dirty="0">
                <a:solidFill>
                  <a:srgbClr val="FF0000"/>
                </a:solidFill>
                <a:ea typeface="宋体" panose="02010600030101010101" pitchFamily="2" charset="-122"/>
                <a:cs typeface="+mn-cs"/>
                <a:sym typeface="宋体" panose="02010600030101010101" pitchFamily="2" charset="-122"/>
              </a:rPr>
              <a:t>外设</a:t>
            </a:r>
            <a:r>
              <a:rPr lang="zh-CN" altLang="en-US" dirty="0">
                <a:ea typeface="宋体" panose="02010600030101010101" pitchFamily="2" charset="-122"/>
                <a:cs typeface="+mn-cs"/>
                <a:sym typeface="宋体" panose="02010600030101010101" pitchFamily="2" charset="-122"/>
              </a:rPr>
              <a:t>。</a:t>
            </a:r>
          </a:p>
          <a:p>
            <a:pPr marL="274320" indent="-274320" fontAlgn="auto">
              <a:spcAft>
                <a:spcPts val="0"/>
              </a:spcAft>
              <a:buFont typeface="Wingdings 2" panose="05020102010507070707"/>
              <a:buChar char=""/>
              <a:defRPr/>
            </a:pPr>
            <a:endParaRPr lang="en-US" dirty="0">
              <a:ea typeface="宋体" panose="02010600030101010101" pitchFamily="2" charset="-122"/>
              <a:cs typeface="+mn-cs"/>
              <a:sym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圆角矩形 8197"/>
          <p:cNvSpPr>
            <a:spLocks noChangeArrowheads="1"/>
          </p:cNvSpPr>
          <p:nvPr/>
        </p:nvSpPr>
        <p:spPr bwMode="auto">
          <a:xfrm>
            <a:off x="250825" y="1628775"/>
            <a:ext cx="4897438" cy="3960813"/>
          </a:xfrm>
          <a:prstGeom prst="roundRect">
            <a:avLst>
              <a:gd name="adj" fmla="val 16667"/>
            </a:avLst>
          </a:pr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193" name="标题 8193"/>
          <p:cNvSpPr>
            <a:spLocks noGrp="1" noChangeArrowheads="1"/>
          </p:cNvSpPr>
          <p:nvPr>
            <p:ph type="title"/>
          </p:nvPr>
        </p:nvSpPr>
        <p:spPr>
          <a:xfrm>
            <a:off x="395535" y="260647"/>
            <a:ext cx="7239000" cy="1143000"/>
          </a:xfrm>
        </p:spPr>
        <p:txBody>
          <a:bodyPr/>
          <a:lstStyle/>
          <a:p>
            <a:pPr fontAlgn="auto">
              <a:spcAft>
                <a:spcPts val="0"/>
              </a:spcAft>
              <a:defRPr/>
            </a:pPr>
            <a:r>
              <a:rPr lang="zh-CN" altLang="en-US" dirty="0"/>
              <a:t>第二代计算机</a:t>
            </a:r>
          </a:p>
        </p:txBody>
      </p:sp>
      <p:sp>
        <p:nvSpPr>
          <p:cNvPr id="26627" name="文本占位符 8194"/>
          <p:cNvSpPr>
            <a:spLocks noGrp="1" noChangeArrowheads="1"/>
          </p:cNvSpPr>
          <p:nvPr>
            <p:ph idx="1"/>
          </p:nvPr>
        </p:nvSpPr>
        <p:spPr>
          <a:xfrm>
            <a:off x="395288" y="2133600"/>
            <a:ext cx="7239000" cy="4845050"/>
          </a:xfrm>
        </p:spPr>
        <p:txBody>
          <a:bodyPr/>
          <a:lstStyle/>
          <a:p>
            <a:pPr marL="1588" indent="-1588">
              <a:lnSpc>
                <a:spcPct val="120000"/>
              </a:lnSpc>
              <a:buFont typeface="Wingdings" panose="05000000000000000000" pitchFamily="2" charset="2"/>
              <a:buChar char="n"/>
            </a:pPr>
            <a:r>
              <a:rPr lang="zh-CN" altLang="en-US"/>
              <a:t>始于20世纪50年代后期</a:t>
            </a:r>
          </a:p>
          <a:p>
            <a:pPr marL="1588" indent="-1588">
              <a:lnSpc>
                <a:spcPct val="120000"/>
              </a:lnSpc>
              <a:buFont typeface="Wingdings" panose="05000000000000000000" pitchFamily="2" charset="2"/>
              <a:buChar char="n"/>
            </a:pPr>
            <a:r>
              <a:rPr lang="zh-CN" altLang="en-US"/>
              <a:t>使用晶体管存储数据</a:t>
            </a:r>
          </a:p>
          <a:p>
            <a:pPr marL="357188" lvl="1" indent="-11113">
              <a:spcBef>
                <a:spcPct val="30000"/>
              </a:spcBef>
              <a:spcAft>
                <a:spcPts val="300"/>
              </a:spcAft>
              <a:buFont typeface="Wingdings" panose="05000000000000000000" pitchFamily="2" charset="2"/>
              <a:buChar char="n"/>
            </a:pPr>
            <a:r>
              <a:rPr lang="zh-CN" altLang="en-US">
                <a:solidFill>
                  <a:schemeClr val="tx1"/>
                </a:solidFill>
                <a:latin typeface="黑体" panose="02010609060101010101" pitchFamily="49" charset="-122"/>
                <a:ea typeface="黑体" panose="02010609060101010101" pitchFamily="49" charset="-122"/>
              </a:rPr>
              <a:t>贝尔实验室于1947年发明</a:t>
            </a:r>
          </a:p>
          <a:p>
            <a:pPr marL="357188" lvl="1" indent="-11113">
              <a:spcBef>
                <a:spcPct val="30000"/>
              </a:spcBef>
              <a:spcAft>
                <a:spcPts val="300"/>
              </a:spcAft>
              <a:buFont typeface="Wingdings" panose="05000000000000000000" pitchFamily="2" charset="2"/>
              <a:buChar char="n"/>
            </a:pPr>
            <a:r>
              <a:rPr lang="zh-CN" altLang="en-US">
                <a:solidFill>
                  <a:schemeClr val="tx1"/>
                </a:solidFill>
                <a:ea typeface="黑体" panose="02010609060101010101" pitchFamily="49" charset="-122"/>
              </a:rPr>
              <a:t>更小、更便宜、更可靠、功耗少</a:t>
            </a:r>
          </a:p>
          <a:p>
            <a:pPr marL="1588" indent="-1588">
              <a:lnSpc>
                <a:spcPct val="120000"/>
              </a:lnSpc>
              <a:buFont typeface="Wingdings" panose="05000000000000000000" pitchFamily="2" charset="2"/>
              <a:buChar char="n"/>
            </a:pPr>
            <a:r>
              <a:rPr lang="zh-CN" altLang="en-US"/>
              <a:t>产生操作系统和高级语言</a:t>
            </a:r>
          </a:p>
        </p:txBody>
      </p:sp>
      <p:pic>
        <p:nvPicPr>
          <p:cNvPr id="26628" name="图片 81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196975"/>
            <a:ext cx="240823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81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716338"/>
            <a:ext cx="28432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圆角矩形 10245"/>
          <p:cNvSpPr>
            <a:spLocks noChangeArrowheads="1"/>
          </p:cNvSpPr>
          <p:nvPr/>
        </p:nvSpPr>
        <p:spPr bwMode="auto">
          <a:xfrm>
            <a:off x="468313" y="1773238"/>
            <a:ext cx="5041900" cy="4248150"/>
          </a:xfrm>
          <a:prstGeom prst="roundRect">
            <a:avLst>
              <a:gd name="adj" fmla="val 16667"/>
            </a:avLst>
          </a:prstGeom>
          <a:solidFill>
            <a:schemeClr val="bg1"/>
          </a:solidFill>
          <a:ln w="38100">
            <a:solidFill>
              <a:srgbClr val="008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2" name="标题 10241"/>
          <p:cNvSpPr>
            <a:spLocks noGrp="1" noChangeArrowheads="1"/>
          </p:cNvSpPr>
          <p:nvPr>
            <p:ph type="title"/>
          </p:nvPr>
        </p:nvSpPr>
        <p:spPr/>
        <p:txBody>
          <a:bodyPr/>
          <a:lstStyle/>
          <a:p>
            <a:pPr fontAlgn="auto">
              <a:spcAft>
                <a:spcPts val="0"/>
              </a:spcAft>
              <a:defRPr/>
            </a:pPr>
            <a:r>
              <a:rPr lang="zh-CN" altLang="en-US"/>
              <a:t>第三代计算机</a:t>
            </a:r>
          </a:p>
        </p:txBody>
      </p:sp>
      <p:sp>
        <p:nvSpPr>
          <p:cNvPr id="28675" name="文本占位符 10242"/>
          <p:cNvSpPr>
            <a:spLocks noGrp="1" noChangeArrowheads="1"/>
          </p:cNvSpPr>
          <p:nvPr>
            <p:ph idx="1"/>
          </p:nvPr>
        </p:nvSpPr>
        <p:spPr>
          <a:xfrm>
            <a:off x="539750" y="2133600"/>
            <a:ext cx="4941888" cy="5100638"/>
          </a:xfrm>
        </p:spPr>
        <p:txBody>
          <a:bodyPr/>
          <a:lstStyle/>
          <a:p>
            <a:pPr>
              <a:lnSpc>
                <a:spcPct val="130000"/>
              </a:lnSpc>
              <a:buFont typeface="Wingdings" panose="05000000000000000000" pitchFamily="2" charset="2"/>
              <a:buChar char="n"/>
            </a:pPr>
            <a:r>
              <a:rPr lang="zh-CN" altLang="en-US" sz="2200"/>
              <a:t>始于1965年，德州仪器公司发明</a:t>
            </a:r>
          </a:p>
          <a:p>
            <a:pPr>
              <a:lnSpc>
                <a:spcPct val="130000"/>
              </a:lnSpc>
              <a:spcAft>
                <a:spcPts val="600"/>
              </a:spcAft>
              <a:buFont typeface="Wingdings" panose="05000000000000000000" pitchFamily="2" charset="2"/>
              <a:buChar char="n"/>
            </a:pPr>
            <a:r>
              <a:rPr lang="zh-CN" altLang="en-US" sz="2200"/>
              <a:t>使用</a:t>
            </a:r>
            <a:r>
              <a:rPr lang="zh-CN" altLang="en-US" sz="2200" b="1">
                <a:solidFill>
                  <a:srgbClr val="800000"/>
                </a:solidFill>
              </a:rPr>
              <a:t>集成电路</a:t>
            </a:r>
            <a:r>
              <a:rPr lang="zh-CN" altLang="en-US" sz="2200"/>
              <a:t>，将成千上万个晶体管压在一个单独的微型芯片上。</a:t>
            </a:r>
          </a:p>
          <a:p>
            <a:pPr lvl="1">
              <a:lnSpc>
                <a:spcPct val="130000"/>
              </a:lnSpc>
              <a:spcBef>
                <a:spcPts val="300"/>
              </a:spcBef>
              <a:spcAft>
                <a:spcPts val="300"/>
              </a:spcAft>
              <a:buFont typeface="Wingdings" panose="05000000000000000000" pitchFamily="2" charset="2"/>
              <a:buChar char="n"/>
            </a:pPr>
            <a:r>
              <a:rPr lang="zh-CN" altLang="en-US"/>
              <a:t>体积更小、重量更轻、功耗更低</a:t>
            </a:r>
          </a:p>
          <a:p>
            <a:pPr lvl="1">
              <a:lnSpc>
                <a:spcPct val="130000"/>
              </a:lnSpc>
              <a:spcBef>
                <a:spcPts val="300"/>
              </a:spcBef>
              <a:spcAft>
                <a:spcPts val="300"/>
              </a:spcAft>
              <a:buFont typeface="Wingdings" panose="05000000000000000000" pitchFamily="2" charset="2"/>
              <a:buChar char="n"/>
            </a:pPr>
            <a:r>
              <a:rPr lang="zh-CN" altLang="en-US"/>
              <a:t>批量生产，大大降低成本</a:t>
            </a:r>
          </a:p>
          <a:p>
            <a:pPr lvl="1">
              <a:lnSpc>
                <a:spcPct val="130000"/>
              </a:lnSpc>
              <a:spcBef>
                <a:spcPts val="300"/>
              </a:spcBef>
              <a:spcAft>
                <a:spcPts val="300"/>
              </a:spcAft>
              <a:buFont typeface="Wingdings" panose="05000000000000000000" pitchFamily="2" charset="2"/>
              <a:buChar char="n"/>
            </a:pPr>
            <a:r>
              <a:rPr lang="zh-CN" altLang="en-US"/>
              <a:t>可靠性更高</a:t>
            </a:r>
          </a:p>
          <a:p>
            <a:pPr>
              <a:lnSpc>
                <a:spcPct val="130000"/>
              </a:lnSpc>
              <a:spcAft>
                <a:spcPts val="600"/>
              </a:spcAft>
              <a:buFont typeface="Wingdings" panose="05000000000000000000" pitchFamily="2" charset="2"/>
              <a:buChar char="n"/>
            </a:pPr>
            <a:r>
              <a:rPr lang="en-US" altLang="zh-CN" sz="2200"/>
              <a:t>C</a:t>
            </a:r>
            <a:r>
              <a:rPr lang="zh-CN" altLang="en-US" sz="2200"/>
              <a:t>语言产生</a:t>
            </a:r>
          </a:p>
        </p:txBody>
      </p:sp>
      <p:pic>
        <p:nvPicPr>
          <p:cNvPr id="28676" name="图片 102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125538"/>
            <a:ext cx="222567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102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300" y="5302250"/>
            <a:ext cx="202723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圆角矩形 12289"/>
          <p:cNvSpPr>
            <a:spLocks noChangeArrowheads="1"/>
          </p:cNvSpPr>
          <p:nvPr/>
        </p:nvSpPr>
        <p:spPr bwMode="auto">
          <a:xfrm>
            <a:off x="395288" y="1484313"/>
            <a:ext cx="5327650" cy="4968875"/>
          </a:xfrm>
          <a:prstGeom prst="roundRect">
            <a:avLst>
              <a:gd name="adj" fmla="val 16667"/>
            </a:avLst>
          </a:prstGeom>
          <a:solidFill>
            <a:schemeClr val="bg1"/>
          </a:solidFill>
          <a:ln w="38100">
            <a:solidFill>
              <a:srgbClr val="008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290" name="标题 12290"/>
          <p:cNvSpPr>
            <a:spLocks noGrp="1" noChangeArrowheads="1"/>
          </p:cNvSpPr>
          <p:nvPr>
            <p:ph type="title"/>
          </p:nvPr>
        </p:nvSpPr>
        <p:spPr>
          <a:xfrm>
            <a:off x="251520" y="0"/>
            <a:ext cx="7239000" cy="1143000"/>
          </a:xfrm>
        </p:spPr>
        <p:txBody>
          <a:bodyPr/>
          <a:lstStyle/>
          <a:p>
            <a:pPr fontAlgn="auto">
              <a:spcAft>
                <a:spcPts val="0"/>
              </a:spcAft>
              <a:defRPr/>
            </a:pPr>
            <a:r>
              <a:rPr lang="zh-CN" altLang="en-US" dirty="0"/>
              <a:t>第四代计算机</a:t>
            </a:r>
          </a:p>
        </p:txBody>
      </p:sp>
      <p:sp>
        <p:nvSpPr>
          <p:cNvPr id="12291" name="文本占位符 12291"/>
          <p:cNvSpPr>
            <a:spLocks noGrp="1" noChangeArrowheads="1"/>
          </p:cNvSpPr>
          <p:nvPr>
            <p:ph idx="1"/>
          </p:nvPr>
        </p:nvSpPr>
        <p:spPr>
          <a:xfrm>
            <a:off x="684213" y="1557338"/>
            <a:ext cx="5086350" cy="4672012"/>
          </a:xfrm>
        </p:spPr>
        <p:txBody>
          <a:bodyPr>
            <a:normAutofit fontScale="85000" lnSpcReduction="10000"/>
          </a:bodyPr>
          <a:lstStyle/>
          <a:p>
            <a:pPr marL="1905" indent="-1905" fontAlgn="auto">
              <a:spcAft>
                <a:spcPts val="0"/>
              </a:spcAft>
              <a:buFont typeface="Wingdings" panose="05000000000000000000" pitchFamily="2" charset="2"/>
              <a:buChar char="n"/>
              <a:defRPr/>
            </a:pPr>
            <a:r>
              <a:rPr lang="zh-CN" altLang="en-US" dirty="0">
                <a:cs typeface="+mn-cs"/>
              </a:rPr>
              <a:t>始于70年代</a:t>
            </a:r>
          </a:p>
          <a:p>
            <a:pPr marL="1905" indent="-1905" fontAlgn="auto">
              <a:spcAft>
                <a:spcPts val="0"/>
              </a:spcAft>
              <a:buFont typeface="Wingdings" panose="05000000000000000000" pitchFamily="2" charset="2"/>
              <a:buChar char="n"/>
              <a:defRPr/>
            </a:pPr>
            <a:r>
              <a:rPr lang="zh-CN" altLang="en-US" dirty="0">
                <a:cs typeface="+mn-cs"/>
              </a:rPr>
              <a:t>使用</a:t>
            </a:r>
            <a:r>
              <a:rPr lang="zh-CN" altLang="en-US" b="1" dirty="0">
                <a:solidFill>
                  <a:srgbClr val="800000"/>
                </a:solidFill>
                <a:cs typeface="+mn-cs"/>
              </a:rPr>
              <a:t>超大规模集成电路</a:t>
            </a:r>
          </a:p>
          <a:p>
            <a:pPr marL="357505" lvl="1" indent="-11430" fontAlgn="auto">
              <a:spcBef>
                <a:spcPct val="20000"/>
              </a:spcBef>
              <a:spcAft>
                <a:spcPts val="400"/>
              </a:spcAft>
              <a:buClr>
                <a:schemeClr val="accent4"/>
              </a:buClr>
              <a:buFont typeface="Wingdings" panose="05000000000000000000" pitchFamily="2" charset="2"/>
              <a:buChar char="n"/>
              <a:defRPr/>
            </a:pPr>
            <a:r>
              <a:rPr lang="zh-CN" altLang="en-US" b="1" dirty="0">
                <a:solidFill>
                  <a:srgbClr val="800000"/>
                </a:solidFill>
                <a:cs typeface="+mn-cs"/>
              </a:rPr>
              <a:t>更快、更小、更便宜</a:t>
            </a:r>
          </a:p>
          <a:p>
            <a:pPr marL="1905" indent="-1905" fontAlgn="auto">
              <a:spcAft>
                <a:spcPts val="0"/>
              </a:spcAft>
              <a:buFont typeface="Wingdings" panose="05000000000000000000" pitchFamily="2" charset="2"/>
              <a:buChar char="n"/>
              <a:defRPr/>
            </a:pPr>
            <a:r>
              <a:rPr lang="zh-CN" altLang="en-US" dirty="0">
                <a:cs typeface="+mn-cs"/>
              </a:rPr>
              <a:t>第一块微处理器是1971年制造的intel 4004</a:t>
            </a:r>
          </a:p>
          <a:p>
            <a:pPr marL="357505" lvl="1" indent="-11430" fontAlgn="auto">
              <a:spcBef>
                <a:spcPct val="30000"/>
              </a:spcBef>
              <a:spcAft>
                <a:spcPts val="400"/>
              </a:spcAft>
              <a:buClr>
                <a:schemeClr val="accent4"/>
              </a:buClr>
              <a:buFont typeface="Wingdings" panose="05000000000000000000" pitchFamily="2" charset="2"/>
              <a:buChar char="n"/>
              <a:defRPr/>
            </a:pPr>
            <a:r>
              <a:rPr lang="zh-CN" altLang="en-US" dirty="0">
                <a:solidFill>
                  <a:schemeClr val="tx1">
                    <a:tint val="85000"/>
                  </a:schemeClr>
                </a:solidFill>
                <a:cs typeface="+mn-cs"/>
              </a:rPr>
              <a:t>2400个晶体管，计算能力与ENIAC相当</a:t>
            </a:r>
          </a:p>
          <a:p>
            <a:pPr marL="357505" lvl="1" indent="-11430" fontAlgn="auto">
              <a:spcBef>
                <a:spcPct val="30000"/>
              </a:spcBef>
              <a:spcAft>
                <a:spcPts val="400"/>
              </a:spcAft>
              <a:buClr>
                <a:schemeClr val="accent4"/>
              </a:buClr>
              <a:buFont typeface="Wingdings" panose="05000000000000000000" pitchFamily="2" charset="2"/>
              <a:buChar char="n"/>
              <a:defRPr/>
            </a:pPr>
            <a:r>
              <a:rPr lang="zh-CN" altLang="en-US" dirty="0">
                <a:solidFill>
                  <a:schemeClr val="tx1">
                    <a:tint val="85000"/>
                  </a:schemeClr>
                </a:solidFill>
                <a:cs typeface="+mn-cs"/>
              </a:rPr>
              <a:t>尺寸只有3mm X 2mm</a:t>
            </a:r>
          </a:p>
          <a:p>
            <a:pPr marL="1905" indent="-1905" fontAlgn="auto">
              <a:spcAft>
                <a:spcPts val="0"/>
              </a:spcAft>
              <a:buFont typeface="Wingdings" panose="05000000000000000000" pitchFamily="2" charset="2"/>
              <a:buChar char="n"/>
              <a:defRPr/>
            </a:pPr>
            <a:r>
              <a:rPr lang="zh-CN" altLang="en-US" dirty="0">
                <a:cs typeface="+mn-cs"/>
              </a:rPr>
              <a:t>计算机发展出现瓶颈</a:t>
            </a:r>
          </a:p>
          <a:p>
            <a:pPr marL="357505" lvl="1" indent="-11430" fontAlgn="auto">
              <a:spcBef>
                <a:spcPct val="20000"/>
              </a:spcBef>
              <a:spcAft>
                <a:spcPts val="0"/>
              </a:spcAft>
              <a:buClr>
                <a:schemeClr val="accent4"/>
              </a:buClr>
              <a:buFont typeface="Wingdings" panose="05000000000000000000" pitchFamily="2" charset="2"/>
              <a:buChar char="n"/>
              <a:defRPr/>
            </a:pPr>
            <a:r>
              <a:rPr lang="zh-CN" altLang="en-US" dirty="0">
                <a:solidFill>
                  <a:schemeClr val="tx1">
                    <a:tint val="85000"/>
                  </a:schemeClr>
                </a:solidFill>
                <a:cs typeface="+mn-cs"/>
              </a:rPr>
              <a:t>第5代计算机正在酝酿</a:t>
            </a:r>
          </a:p>
        </p:txBody>
      </p:sp>
      <p:pic>
        <p:nvPicPr>
          <p:cNvPr id="30724" name="图片 122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268413"/>
            <a:ext cx="2925763"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华丽">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华丽">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0</TotalTime>
  <Pages>0</Pages>
  <Words>2188</Words>
  <Characters>0</Characters>
  <Application>Microsoft Office PowerPoint</Application>
  <DocSecurity>0</DocSecurity>
  <PresentationFormat>全屏显示(4:3)</PresentationFormat>
  <Lines>0</Lines>
  <Paragraphs>152</Paragraphs>
  <Slides>16</Slides>
  <Notes>14</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0</vt:i4>
      </vt:variant>
      <vt:variant>
        <vt:lpstr>幻灯片标题</vt:lpstr>
      </vt:variant>
      <vt:variant>
        <vt:i4>16</vt:i4>
      </vt:variant>
    </vt:vector>
  </HeadingPairs>
  <TitlesOfParts>
    <vt:vector size="29" baseType="lpstr">
      <vt:lpstr>Wingdings 2</vt:lpstr>
      <vt:lpstr>Franklin Gothic Medium</vt:lpstr>
      <vt:lpstr>Calibri</vt:lpstr>
      <vt:lpstr>Arial</vt:lpstr>
      <vt:lpstr>宋体</vt:lpstr>
      <vt:lpstr>Trebuchet MS</vt:lpstr>
      <vt:lpstr>微软雅黑</vt:lpstr>
      <vt:lpstr>黑体</vt:lpstr>
      <vt:lpstr>华文新魏</vt:lpstr>
      <vt:lpstr>Wingdings</vt:lpstr>
      <vt:lpstr>Times New Roman</vt:lpstr>
      <vt:lpstr>默认设计模板</vt:lpstr>
      <vt:lpstr>华丽</vt:lpstr>
      <vt:lpstr>现代计算机</vt:lpstr>
      <vt:lpstr>第一代计算机</vt:lpstr>
      <vt:lpstr>世界上第一台通用计算机计算机</vt:lpstr>
      <vt:lpstr>EDVAC</vt:lpstr>
      <vt:lpstr>冯.诺依曼模型</vt:lpstr>
      <vt:lpstr>PowerPoint 演示文稿</vt:lpstr>
      <vt:lpstr>第二代计算机</vt:lpstr>
      <vt:lpstr>第三代计算机</vt:lpstr>
      <vt:lpstr>第四代计算机</vt:lpstr>
      <vt:lpstr>摩尔定理</vt:lpstr>
      <vt:lpstr>未来计算机—量子计算机</vt:lpstr>
      <vt:lpstr>总结</vt:lpstr>
      <vt:lpstr>计算机的分类 </vt:lpstr>
      <vt:lpstr>Green Top500</vt:lpstr>
      <vt:lpstr>we need green computing</vt:lpstr>
      <vt:lpstr>作业</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现代计算机</dc:title>
  <dc:subject/>
  <dc:creator>Administrator</dc:creator>
  <cp:keywords/>
  <dc:description/>
  <cp:lastModifiedBy>Evan Zhao</cp:lastModifiedBy>
  <cp:revision>12</cp:revision>
  <dcterms:created xsi:type="dcterms:W3CDTF">2015-10-18T02:11:35Z</dcterms:created>
  <dcterms:modified xsi:type="dcterms:W3CDTF">2016-12-30T09:01:39Z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